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57" r:id="rId4"/>
    <p:sldId id="258" r:id="rId5"/>
    <p:sldId id="269" r:id="rId6"/>
    <p:sldId id="260" r:id="rId7"/>
    <p:sldId id="261" r:id="rId8"/>
    <p:sldId id="266" r:id="rId9"/>
    <p:sldId id="270" r:id="rId10"/>
    <p:sldId id="271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EC56306-64E6-42C1-95BE-2ED13EE2BFA1}">
          <p14:sldIdLst>
            <p14:sldId id="256"/>
            <p14:sldId id="259"/>
            <p14:sldId id="257"/>
            <p14:sldId id="258"/>
            <p14:sldId id="269"/>
            <p14:sldId id="260"/>
            <p14:sldId id="261"/>
          </p14:sldIdLst>
        </p14:section>
        <p14:section name="Untitled Section" id="{09D33C35-C56A-497B-923F-96D55F45F4A5}">
          <p14:sldIdLst>
            <p14:sldId id="266"/>
            <p14:sldId id="270"/>
            <p14:sldId id="271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38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85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151ADE-6B9E-4EFA-BEBC-5E4F0025AECF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92B9635-DF20-4F61-8D12-50D94C3DF0DA}">
      <dgm:prSet/>
      <dgm:spPr/>
      <dgm:t>
        <a:bodyPr/>
        <a:lstStyle/>
        <a:p>
          <a:r>
            <a:rPr lang="en-US"/>
            <a:t>Extended Duration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Monthly Sessions</a:t>
          </a:r>
        </a:p>
      </dgm:t>
    </dgm:pt>
    <dgm:pt modelId="{6E1EB705-6316-464F-B931-C06816053FF6}" type="parTrans" cxnId="{C604DD3C-8724-48DB-AD2B-E429182B4745}">
      <dgm:prSet/>
      <dgm:spPr/>
      <dgm:t>
        <a:bodyPr/>
        <a:lstStyle/>
        <a:p>
          <a:endParaRPr lang="en-US"/>
        </a:p>
      </dgm:t>
    </dgm:pt>
    <dgm:pt modelId="{75F85AA4-4361-486A-AD59-B6AA7A72B0A0}" type="sibTrans" cxnId="{C604DD3C-8724-48DB-AD2B-E429182B4745}">
      <dgm:prSet/>
      <dgm:spPr/>
      <dgm:t>
        <a:bodyPr/>
        <a:lstStyle/>
        <a:p>
          <a:endParaRPr lang="en-US"/>
        </a:p>
      </dgm:t>
    </dgm:pt>
    <dgm:pt modelId="{E5DC361E-E6BA-4D9D-9448-2AD03E60A9F3}">
      <dgm:prSet/>
      <dgm:spPr/>
      <dgm:t>
        <a:bodyPr/>
        <a:lstStyle/>
        <a:p>
          <a:r>
            <a:rPr lang="en-US"/>
            <a:t>Ongoing Support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Mentorship follow-up</a:t>
          </a:r>
        </a:p>
      </dgm:t>
    </dgm:pt>
    <dgm:pt modelId="{6FB04D7A-61B4-40DD-873F-24FD485CA455}" type="parTrans" cxnId="{D9F19066-504F-4262-97D1-93C5D229E0A9}">
      <dgm:prSet/>
      <dgm:spPr/>
      <dgm:t>
        <a:bodyPr/>
        <a:lstStyle/>
        <a:p>
          <a:endParaRPr lang="en-US"/>
        </a:p>
      </dgm:t>
    </dgm:pt>
    <dgm:pt modelId="{9BA3E314-9C20-432C-8A10-66C18454B70E}" type="sibTrans" cxnId="{D9F19066-504F-4262-97D1-93C5D229E0A9}">
      <dgm:prSet/>
      <dgm:spPr/>
      <dgm:t>
        <a:bodyPr/>
        <a:lstStyle/>
        <a:p>
          <a:endParaRPr lang="en-US"/>
        </a:p>
      </dgm:t>
    </dgm:pt>
    <dgm:pt modelId="{6C49CA44-61EC-4551-B3FA-FBB9EB2FFD7B}">
      <dgm:prSet/>
      <dgm:spPr/>
      <dgm:t>
        <a:bodyPr/>
        <a:lstStyle/>
        <a:p>
          <a:r>
            <a:rPr lang="en-US"/>
            <a:t>Active Engagement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Demonstrations </a:t>
          </a:r>
        </a:p>
      </dgm:t>
    </dgm:pt>
    <dgm:pt modelId="{2F8B8427-F240-4FC5-88F5-50E5427FFB2B}" type="parTrans" cxnId="{E9E14510-0D77-40D2-9860-52ED0F27D3F5}">
      <dgm:prSet/>
      <dgm:spPr/>
      <dgm:t>
        <a:bodyPr/>
        <a:lstStyle/>
        <a:p>
          <a:endParaRPr lang="en-US"/>
        </a:p>
      </dgm:t>
    </dgm:pt>
    <dgm:pt modelId="{B8BD2A24-17D5-4EB9-B100-B8DC8CA73DAB}" type="sibTrans" cxnId="{E9E14510-0D77-40D2-9860-52ED0F27D3F5}">
      <dgm:prSet/>
      <dgm:spPr/>
      <dgm:t>
        <a:bodyPr/>
        <a:lstStyle/>
        <a:p>
          <a:endParaRPr lang="en-US"/>
        </a:p>
      </dgm:t>
    </dgm:pt>
    <dgm:pt modelId="{4B4390FA-9615-4C36-96E5-AFEDD0CA6E5E}">
      <dgm:prSet/>
      <dgm:spPr/>
      <dgm:t>
        <a:bodyPr/>
        <a:lstStyle/>
        <a:p>
          <a:r>
            <a:rPr lang="en-US"/>
            <a:t>Leader Modeling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Rotating faculty </a:t>
          </a:r>
        </a:p>
      </dgm:t>
    </dgm:pt>
    <dgm:pt modelId="{CD5962C6-778A-41AB-B075-55178DEE8391}" type="parTrans" cxnId="{E39CB202-A06E-4DCA-A343-C905AF53FCB5}">
      <dgm:prSet/>
      <dgm:spPr/>
      <dgm:t>
        <a:bodyPr/>
        <a:lstStyle/>
        <a:p>
          <a:endParaRPr lang="en-US"/>
        </a:p>
      </dgm:t>
    </dgm:pt>
    <dgm:pt modelId="{CAE45B99-E76C-4072-AB76-AC161E771D9D}" type="sibTrans" cxnId="{E39CB202-A06E-4DCA-A343-C905AF53FCB5}">
      <dgm:prSet/>
      <dgm:spPr/>
      <dgm:t>
        <a:bodyPr/>
        <a:lstStyle/>
        <a:p>
          <a:endParaRPr lang="en-US"/>
        </a:p>
      </dgm:t>
    </dgm:pt>
    <dgm:pt modelId="{7D2781AE-AFBD-4913-96B6-057627C87298}">
      <dgm:prSet/>
      <dgm:spPr/>
      <dgm:t>
        <a:bodyPr/>
        <a:lstStyle/>
        <a:p>
          <a:r>
            <a:rPr lang="en-US"/>
            <a:t>Subject Specific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Focus by subspecialty </a:t>
          </a:r>
        </a:p>
      </dgm:t>
    </dgm:pt>
    <dgm:pt modelId="{65F32FA3-F2C5-45AE-B727-EF9FC7351E8A}" type="parTrans" cxnId="{002C184B-FE46-4FE2-B19B-2C22D5A2CDAC}">
      <dgm:prSet/>
      <dgm:spPr/>
      <dgm:t>
        <a:bodyPr/>
        <a:lstStyle/>
        <a:p>
          <a:endParaRPr lang="en-US"/>
        </a:p>
      </dgm:t>
    </dgm:pt>
    <dgm:pt modelId="{1FA16ACF-8384-4A63-984B-59680BD1905B}" type="sibTrans" cxnId="{002C184B-FE46-4FE2-B19B-2C22D5A2CDAC}">
      <dgm:prSet/>
      <dgm:spPr/>
      <dgm:t>
        <a:bodyPr/>
        <a:lstStyle/>
        <a:p>
          <a:endParaRPr lang="en-US"/>
        </a:p>
      </dgm:t>
    </dgm:pt>
    <dgm:pt modelId="{52027AB3-5232-478D-9BF4-EDBCDF428315}" type="pres">
      <dgm:prSet presAssocID="{7A151ADE-6B9E-4EFA-BEBC-5E4F0025AECF}" presName="outerComposite" presStyleCnt="0">
        <dgm:presLayoutVars>
          <dgm:chMax val="5"/>
          <dgm:dir/>
          <dgm:resizeHandles val="exact"/>
        </dgm:presLayoutVars>
      </dgm:prSet>
      <dgm:spPr/>
    </dgm:pt>
    <dgm:pt modelId="{87B98F9C-3C1A-464A-A4C0-A0DFDD3D1B5B}" type="pres">
      <dgm:prSet presAssocID="{7A151ADE-6B9E-4EFA-BEBC-5E4F0025AECF}" presName="dummyMaxCanvas" presStyleCnt="0">
        <dgm:presLayoutVars/>
      </dgm:prSet>
      <dgm:spPr/>
    </dgm:pt>
    <dgm:pt modelId="{DDE6A7A6-58EC-4786-9A0A-11F61B625050}" type="pres">
      <dgm:prSet presAssocID="{7A151ADE-6B9E-4EFA-BEBC-5E4F0025AECF}" presName="FiveNodes_1" presStyleLbl="node1" presStyleIdx="0" presStyleCnt="5">
        <dgm:presLayoutVars>
          <dgm:bulletEnabled val="1"/>
        </dgm:presLayoutVars>
      </dgm:prSet>
      <dgm:spPr/>
    </dgm:pt>
    <dgm:pt modelId="{5E5D6616-CB94-4482-A189-42E04B7B088B}" type="pres">
      <dgm:prSet presAssocID="{7A151ADE-6B9E-4EFA-BEBC-5E4F0025AECF}" presName="FiveNodes_2" presStyleLbl="node1" presStyleIdx="1" presStyleCnt="5">
        <dgm:presLayoutVars>
          <dgm:bulletEnabled val="1"/>
        </dgm:presLayoutVars>
      </dgm:prSet>
      <dgm:spPr/>
    </dgm:pt>
    <dgm:pt modelId="{C10A2384-D8E6-40B4-A7A8-CE815AE83F66}" type="pres">
      <dgm:prSet presAssocID="{7A151ADE-6B9E-4EFA-BEBC-5E4F0025AECF}" presName="FiveNodes_3" presStyleLbl="node1" presStyleIdx="2" presStyleCnt="5">
        <dgm:presLayoutVars>
          <dgm:bulletEnabled val="1"/>
        </dgm:presLayoutVars>
      </dgm:prSet>
      <dgm:spPr/>
    </dgm:pt>
    <dgm:pt modelId="{D059029C-CF0F-45E2-BA2D-D6C74F428834}" type="pres">
      <dgm:prSet presAssocID="{7A151ADE-6B9E-4EFA-BEBC-5E4F0025AECF}" presName="FiveNodes_4" presStyleLbl="node1" presStyleIdx="3" presStyleCnt="5">
        <dgm:presLayoutVars>
          <dgm:bulletEnabled val="1"/>
        </dgm:presLayoutVars>
      </dgm:prSet>
      <dgm:spPr/>
    </dgm:pt>
    <dgm:pt modelId="{276582F2-4627-4D5A-8A4E-E745ED8D4E8E}" type="pres">
      <dgm:prSet presAssocID="{7A151ADE-6B9E-4EFA-BEBC-5E4F0025AECF}" presName="FiveNodes_5" presStyleLbl="node1" presStyleIdx="4" presStyleCnt="5">
        <dgm:presLayoutVars>
          <dgm:bulletEnabled val="1"/>
        </dgm:presLayoutVars>
      </dgm:prSet>
      <dgm:spPr/>
    </dgm:pt>
    <dgm:pt modelId="{A61752D5-A842-457B-90BB-A28BEC67CE61}" type="pres">
      <dgm:prSet presAssocID="{7A151ADE-6B9E-4EFA-BEBC-5E4F0025AECF}" presName="FiveConn_1-2" presStyleLbl="fgAccFollowNode1" presStyleIdx="0" presStyleCnt="4">
        <dgm:presLayoutVars>
          <dgm:bulletEnabled val="1"/>
        </dgm:presLayoutVars>
      </dgm:prSet>
      <dgm:spPr/>
    </dgm:pt>
    <dgm:pt modelId="{1604D574-A590-46F2-B2F1-CD28E74E6D09}" type="pres">
      <dgm:prSet presAssocID="{7A151ADE-6B9E-4EFA-BEBC-5E4F0025AECF}" presName="FiveConn_2-3" presStyleLbl="fgAccFollowNode1" presStyleIdx="1" presStyleCnt="4">
        <dgm:presLayoutVars>
          <dgm:bulletEnabled val="1"/>
        </dgm:presLayoutVars>
      </dgm:prSet>
      <dgm:spPr/>
    </dgm:pt>
    <dgm:pt modelId="{BCE17976-4320-4782-970F-29CA12CCD40E}" type="pres">
      <dgm:prSet presAssocID="{7A151ADE-6B9E-4EFA-BEBC-5E4F0025AECF}" presName="FiveConn_3-4" presStyleLbl="fgAccFollowNode1" presStyleIdx="2" presStyleCnt="4">
        <dgm:presLayoutVars>
          <dgm:bulletEnabled val="1"/>
        </dgm:presLayoutVars>
      </dgm:prSet>
      <dgm:spPr/>
    </dgm:pt>
    <dgm:pt modelId="{0E2E14E0-B6C8-4F8D-9192-0FA8ECDFC18E}" type="pres">
      <dgm:prSet presAssocID="{7A151ADE-6B9E-4EFA-BEBC-5E4F0025AECF}" presName="FiveConn_4-5" presStyleLbl="fgAccFollowNode1" presStyleIdx="3" presStyleCnt="4">
        <dgm:presLayoutVars>
          <dgm:bulletEnabled val="1"/>
        </dgm:presLayoutVars>
      </dgm:prSet>
      <dgm:spPr/>
    </dgm:pt>
    <dgm:pt modelId="{C6019E30-282A-40DD-B004-78C3D1110A01}" type="pres">
      <dgm:prSet presAssocID="{7A151ADE-6B9E-4EFA-BEBC-5E4F0025AECF}" presName="FiveNodes_1_text" presStyleLbl="node1" presStyleIdx="4" presStyleCnt="5">
        <dgm:presLayoutVars>
          <dgm:bulletEnabled val="1"/>
        </dgm:presLayoutVars>
      </dgm:prSet>
      <dgm:spPr/>
    </dgm:pt>
    <dgm:pt modelId="{E28CD297-151A-41C9-B9A3-6309BB27C717}" type="pres">
      <dgm:prSet presAssocID="{7A151ADE-6B9E-4EFA-BEBC-5E4F0025AECF}" presName="FiveNodes_2_text" presStyleLbl="node1" presStyleIdx="4" presStyleCnt="5">
        <dgm:presLayoutVars>
          <dgm:bulletEnabled val="1"/>
        </dgm:presLayoutVars>
      </dgm:prSet>
      <dgm:spPr/>
    </dgm:pt>
    <dgm:pt modelId="{DDC72C90-1C38-4368-A1B9-239A2DF73E9C}" type="pres">
      <dgm:prSet presAssocID="{7A151ADE-6B9E-4EFA-BEBC-5E4F0025AECF}" presName="FiveNodes_3_text" presStyleLbl="node1" presStyleIdx="4" presStyleCnt="5">
        <dgm:presLayoutVars>
          <dgm:bulletEnabled val="1"/>
        </dgm:presLayoutVars>
      </dgm:prSet>
      <dgm:spPr/>
    </dgm:pt>
    <dgm:pt modelId="{9DA7D0A1-F302-4FD7-AFCD-96DA4A0173E2}" type="pres">
      <dgm:prSet presAssocID="{7A151ADE-6B9E-4EFA-BEBC-5E4F0025AECF}" presName="FiveNodes_4_text" presStyleLbl="node1" presStyleIdx="4" presStyleCnt="5">
        <dgm:presLayoutVars>
          <dgm:bulletEnabled val="1"/>
        </dgm:presLayoutVars>
      </dgm:prSet>
      <dgm:spPr/>
    </dgm:pt>
    <dgm:pt modelId="{890E6B6D-49D7-447C-A4EC-09EA42276BCD}" type="pres">
      <dgm:prSet presAssocID="{7A151ADE-6B9E-4EFA-BEBC-5E4F0025AEC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8B44A01-3EB0-49ED-A0A8-B400688977F4}" type="presOf" srcId="{B8BD2A24-17D5-4EB9-B100-B8DC8CA73DAB}" destId="{BCE17976-4320-4782-970F-29CA12CCD40E}" srcOrd="0" destOrd="0" presId="urn:microsoft.com/office/officeart/2005/8/layout/vProcess5"/>
    <dgm:cxn modelId="{E39CB202-A06E-4DCA-A343-C905AF53FCB5}" srcId="{7A151ADE-6B9E-4EFA-BEBC-5E4F0025AECF}" destId="{4B4390FA-9615-4C36-96E5-AFEDD0CA6E5E}" srcOrd="3" destOrd="0" parTransId="{CD5962C6-778A-41AB-B075-55178DEE8391}" sibTransId="{CAE45B99-E76C-4072-AB76-AC161E771D9D}"/>
    <dgm:cxn modelId="{E4B63B09-E7E2-4E76-AD78-AEC980022C24}" type="presOf" srcId="{CAE45B99-E76C-4072-AB76-AC161E771D9D}" destId="{0E2E14E0-B6C8-4F8D-9192-0FA8ECDFC18E}" srcOrd="0" destOrd="0" presId="urn:microsoft.com/office/officeart/2005/8/layout/vProcess5"/>
    <dgm:cxn modelId="{42FD460D-DB30-433B-BA5C-164E39164292}" type="presOf" srcId="{6C49CA44-61EC-4551-B3FA-FBB9EB2FFD7B}" destId="{DDC72C90-1C38-4368-A1B9-239A2DF73E9C}" srcOrd="1" destOrd="0" presId="urn:microsoft.com/office/officeart/2005/8/layout/vProcess5"/>
    <dgm:cxn modelId="{E9E14510-0D77-40D2-9860-52ED0F27D3F5}" srcId="{7A151ADE-6B9E-4EFA-BEBC-5E4F0025AECF}" destId="{6C49CA44-61EC-4551-B3FA-FBB9EB2FFD7B}" srcOrd="2" destOrd="0" parTransId="{2F8B8427-F240-4FC5-88F5-50E5427FFB2B}" sibTransId="{B8BD2A24-17D5-4EB9-B100-B8DC8CA73DAB}"/>
    <dgm:cxn modelId="{34CAFE12-F509-47A5-9FF4-0FEEC2002DC2}" type="presOf" srcId="{E5DC361E-E6BA-4D9D-9448-2AD03E60A9F3}" destId="{E28CD297-151A-41C9-B9A3-6309BB27C717}" srcOrd="1" destOrd="0" presId="urn:microsoft.com/office/officeart/2005/8/layout/vProcess5"/>
    <dgm:cxn modelId="{94A8A425-42EB-4A39-A1FB-846FD0CFF86B}" type="presOf" srcId="{4B4390FA-9615-4C36-96E5-AFEDD0CA6E5E}" destId="{9DA7D0A1-F302-4FD7-AFCD-96DA4A0173E2}" srcOrd="1" destOrd="0" presId="urn:microsoft.com/office/officeart/2005/8/layout/vProcess5"/>
    <dgm:cxn modelId="{C604DD3C-8724-48DB-AD2B-E429182B4745}" srcId="{7A151ADE-6B9E-4EFA-BEBC-5E4F0025AECF}" destId="{792B9635-DF20-4F61-8D12-50D94C3DF0DA}" srcOrd="0" destOrd="0" parTransId="{6E1EB705-6316-464F-B931-C06816053FF6}" sibTransId="{75F85AA4-4361-486A-AD59-B6AA7A72B0A0}"/>
    <dgm:cxn modelId="{EE4AC445-DF85-4F8D-895A-DC2215BA36DA}" type="presOf" srcId="{4B4390FA-9615-4C36-96E5-AFEDD0CA6E5E}" destId="{D059029C-CF0F-45E2-BA2D-D6C74F428834}" srcOrd="0" destOrd="0" presId="urn:microsoft.com/office/officeart/2005/8/layout/vProcess5"/>
    <dgm:cxn modelId="{D9F19066-504F-4262-97D1-93C5D229E0A9}" srcId="{7A151ADE-6B9E-4EFA-BEBC-5E4F0025AECF}" destId="{E5DC361E-E6BA-4D9D-9448-2AD03E60A9F3}" srcOrd="1" destOrd="0" parTransId="{6FB04D7A-61B4-40DD-873F-24FD485CA455}" sibTransId="{9BA3E314-9C20-432C-8A10-66C18454B70E}"/>
    <dgm:cxn modelId="{AA2B1368-8061-4FC3-95B3-AEF7D5A20CBC}" type="presOf" srcId="{9BA3E314-9C20-432C-8A10-66C18454B70E}" destId="{1604D574-A590-46F2-B2F1-CD28E74E6D09}" srcOrd="0" destOrd="0" presId="urn:microsoft.com/office/officeart/2005/8/layout/vProcess5"/>
    <dgm:cxn modelId="{002C184B-FE46-4FE2-B19B-2C22D5A2CDAC}" srcId="{7A151ADE-6B9E-4EFA-BEBC-5E4F0025AECF}" destId="{7D2781AE-AFBD-4913-96B6-057627C87298}" srcOrd="4" destOrd="0" parTransId="{65F32FA3-F2C5-45AE-B727-EF9FC7351E8A}" sibTransId="{1FA16ACF-8384-4A63-984B-59680BD1905B}"/>
    <dgm:cxn modelId="{69F1B252-C998-40CC-B6DE-803FD09D508F}" type="presOf" srcId="{7D2781AE-AFBD-4913-96B6-057627C87298}" destId="{890E6B6D-49D7-447C-A4EC-09EA42276BCD}" srcOrd="1" destOrd="0" presId="urn:microsoft.com/office/officeart/2005/8/layout/vProcess5"/>
    <dgm:cxn modelId="{5346F754-1837-4589-BC9A-2D7A9693255E}" type="presOf" srcId="{6C49CA44-61EC-4551-B3FA-FBB9EB2FFD7B}" destId="{C10A2384-D8E6-40B4-A7A8-CE815AE83F66}" srcOrd="0" destOrd="0" presId="urn:microsoft.com/office/officeart/2005/8/layout/vProcess5"/>
    <dgm:cxn modelId="{0FFF8E8D-8E14-4E51-9D73-319472AAD36B}" type="presOf" srcId="{792B9635-DF20-4F61-8D12-50D94C3DF0DA}" destId="{DDE6A7A6-58EC-4786-9A0A-11F61B625050}" srcOrd="0" destOrd="0" presId="urn:microsoft.com/office/officeart/2005/8/layout/vProcess5"/>
    <dgm:cxn modelId="{66827E93-ACB5-4718-8FC7-E74381435FE3}" type="presOf" srcId="{792B9635-DF20-4F61-8D12-50D94C3DF0DA}" destId="{C6019E30-282A-40DD-B004-78C3D1110A01}" srcOrd="1" destOrd="0" presId="urn:microsoft.com/office/officeart/2005/8/layout/vProcess5"/>
    <dgm:cxn modelId="{CCECF3BB-D631-4D5F-97EB-6D26A938E311}" type="presOf" srcId="{E5DC361E-E6BA-4D9D-9448-2AD03E60A9F3}" destId="{5E5D6616-CB94-4482-A189-42E04B7B088B}" srcOrd="0" destOrd="0" presId="urn:microsoft.com/office/officeart/2005/8/layout/vProcess5"/>
    <dgm:cxn modelId="{158AD5C1-FD59-4059-B3F4-6BFD299CCD8D}" type="presOf" srcId="{7A151ADE-6B9E-4EFA-BEBC-5E4F0025AECF}" destId="{52027AB3-5232-478D-9BF4-EDBCDF428315}" srcOrd="0" destOrd="0" presId="urn:microsoft.com/office/officeart/2005/8/layout/vProcess5"/>
    <dgm:cxn modelId="{A192A0D6-DE7B-4620-B64B-49CFD4B57F58}" type="presOf" srcId="{75F85AA4-4361-486A-AD59-B6AA7A72B0A0}" destId="{A61752D5-A842-457B-90BB-A28BEC67CE61}" srcOrd="0" destOrd="0" presId="urn:microsoft.com/office/officeart/2005/8/layout/vProcess5"/>
    <dgm:cxn modelId="{EE1C9DF4-B236-46F4-B05A-032E8DB0541C}" type="presOf" srcId="{7D2781AE-AFBD-4913-96B6-057627C87298}" destId="{276582F2-4627-4D5A-8A4E-E745ED8D4E8E}" srcOrd="0" destOrd="0" presId="urn:microsoft.com/office/officeart/2005/8/layout/vProcess5"/>
    <dgm:cxn modelId="{E38684DB-8529-4B63-85F4-36946AA49055}" type="presParOf" srcId="{52027AB3-5232-478D-9BF4-EDBCDF428315}" destId="{87B98F9C-3C1A-464A-A4C0-A0DFDD3D1B5B}" srcOrd="0" destOrd="0" presId="urn:microsoft.com/office/officeart/2005/8/layout/vProcess5"/>
    <dgm:cxn modelId="{9B20B445-8B71-4D78-805B-2A33597C43CA}" type="presParOf" srcId="{52027AB3-5232-478D-9BF4-EDBCDF428315}" destId="{DDE6A7A6-58EC-4786-9A0A-11F61B625050}" srcOrd="1" destOrd="0" presId="urn:microsoft.com/office/officeart/2005/8/layout/vProcess5"/>
    <dgm:cxn modelId="{16850E5F-69AC-40B6-A00C-922EA5D56A9B}" type="presParOf" srcId="{52027AB3-5232-478D-9BF4-EDBCDF428315}" destId="{5E5D6616-CB94-4482-A189-42E04B7B088B}" srcOrd="2" destOrd="0" presId="urn:microsoft.com/office/officeart/2005/8/layout/vProcess5"/>
    <dgm:cxn modelId="{F9185CD0-3E22-4197-8557-96DCE5974784}" type="presParOf" srcId="{52027AB3-5232-478D-9BF4-EDBCDF428315}" destId="{C10A2384-D8E6-40B4-A7A8-CE815AE83F66}" srcOrd="3" destOrd="0" presId="urn:microsoft.com/office/officeart/2005/8/layout/vProcess5"/>
    <dgm:cxn modelId="{5C362BAE-FD73-46FE-8D3C-7E8EBD4D5E76}" type="presParOf" srcId="{52027AB3-5232-478D-9BF4-EDBCDF428315}" destId="{D059029C-CF0F-45E2-BA2D-D6C74F428834}" srcOrd="4" destOrd="0" presId="urn:microsoft.com/office/officeart/2005/8/layout/vProcess5"/>
    <dgm:cxn modelId="{A4F1C893-11B6-40B7-90FC-4F6D6FA84D27}" type="presParOf" srcId="{52027AB3-5232-478D-9BF4-EDBCDF428315}" destId="{276582F2-4627-4D5A-8A4E-E745ED8D4E8E}" srcOrd="5" destOrd="0" presId="urn:microsoft.com/office/officeart/2005/8/layout/vProcess5"/>
    <dgm:cxn modelId="{85EC568E-42DE-45E3-8540-6B3902E12336}" type="presParOf" srcId="{52027AB3-5232-478D-9BF4-EDBCDF428315}" destId="{A61752D5-A842-457B-90BB-A28BEC67CE61}" srcOrd="6" destOrd="0" presId="urn:microsoft.com/office/officeart/2005/8/layout/vProcess5"/>
    <dgm:cxn modelId="{2FB59357-74D7-4ED3-9FAB-7B9C631FC880}" type="presParOf" srcId="{52027AB3-5232-478D-9BF4-EDBCDF428315}" destId="{1604D574-A590-46F2-B2F1-CD28E74E6D09}" srcOrd="7" destOrd="0" presId="urn:microsoft.com/office/officeart/2005/8/layout/vProcess5"/>
    <dgm:cxn modelId="{F8B040EE-C0E7-45E8-A8A6-4D2D014E3FFB}" type="presParOf" srcId="{52027AB3-5232-478D-9BF4-EDBCDF428315}" destId="{BCE17976-4320-4782-970F-29CA12CCD40E}" srcOrd="8" destOrd="0" presId="urn:microsoft.com/office/officeart/2005/8/layout/vProcess5"/>
    <dgm:cxn modelId="{C365DBF4-A943-4681-82EF-3EE45BF0082E}" type="presParOf" srcId="{52027AB3-5232-478D-9BF4-EDBCDF428315}" destId="{0E2E14E0-B6C8-4F8D-9192-0FA8ECDFC18E}" srcOrd="9" destOrd="0" presId="urn:microsoft.com/office/officeart/2005/8/layout/vProcess5"/>
    <dgm:cxn modelId="{C95D0E49-D57B-4BF2-9FEA-3B1CBAC3F514}" type="presParOf" srcId="{52027AB3-5232-478D-9BF4-EDBCDF428315}" destId="{C6019E30-282A-40DD-B004-78C3D1110A01}" srcOrd="10" destOrd="0" presId="urn:microsoft.com/office/officeart/2005/8/layout/vProcess5"/>
    <dgm:cxn modelId="{D2850D26-EC02-4B7F-B178-3B4E882B8DF3}" type="presParOf" srcId="{52027AB3-5232-478D-9BF4-EDBCDF428315}" destId="{E28CD297-151A-41C9-B9A3-6309BB27C717}" srcOrd="11" destOrd="0" presId="urn:microsoft.com/office/officeart/2005/8/layout/vProcess5"/>
    <dgm:cxn modelId="{583FA4AC-B8EA-4BE7-8925-423FDE0CE457}" type="presParOf" srcId="{52027AB3-5232-478D-9BF4-EDBCDF428315}" destId="{DDC72C90-1C38-4368-A1B9-239A2DF73E9C}" srcOrd="12" destOrd="0" presId="urn:microsoft.com/office/officeart/2005/8/layout/vProcess5"/>
    <dgm:cxn modelId="{FFF5AD9A-A13F-44C1-9AE0-FE2E834803C3}" type="presParOf" srcId="{52027AB3-5232-478D-9BF4-EDBCDF428315}" destId="{9DA7D0A1-F302-4FD7-AFCD-96DA4A0173E2}" srcOrd="13" destOrd="0" presId="urn:microsoft.com/office/officeart/2005/8/layout/vProcess5"/>
    <dgm:cxn modelId="{A6604079-EF4D-4046-8F21-7C2CBC27F828}" type="presParOf" srcId="{52027AB3-5232-478D-9BF4-EDBCDF428315}" destId="{890E6B6D-49D7-447C-A4EC-09EA42276BC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D38037-14A4-453F-B340-3EC4A579547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5C00C43-97E8-4BFE-801E-880EA28C3EA8}">
      <dgm:prSet/>
      <dgm:spPr/>
      <dgm:t>
        <a:bodyPr/>
        <a:lstStyle/>
        <a:p>
          <a:r>
            <a:rPr lang="en-US" dirty="0"/>
            <a:t>When leaders model effective learning, it gives permission for others to do the same. </a:t>
          </a:r>
        </a:p>
      </dgm:t>
    </dgm:pt>
    <dgm:pt modelId="{8630609D-E9E1-4058-9386-01C251652267}" type="parTrans" cxnId="{252E3609-357E-4AB9-B7BA-50553B03C777}">
      <dgm:prSet/>
      <dgm:spPr/>
      <dgm:t>
        <a:bodyPr/>
        <a:lstStyle/>
        <a:p>
          <a:endParaRPr lang="en-US"/>
        </a:p>
      </dgm:t>
    </dgm:pt>
    <dgm:pt modelId="{053B5EA5-EFF8-4E2B-9058-859716ED71DC}" type="sibTrans" cxnId="{252E3609-357E-4AB9-B7BA-50553B03C777}">
      <dgm:prSet/>
      <dgm:spPr/>
      <dgm:t>
        <a:bodyPr/>
        <a:lstStyle/>
        <a:p>
          <a:endParaRPr lang="en-US"/>
        </a:p>
      </dgm:t>
    </dgm:pt>
    <dgm:pt modelId="{1994636B-397E-42A4-8E45-45DB18798764}">
      <dgm:prSet/>
      <dgm:spPr/>
      <dgm:t>
        <a:bodyPr/>
        <a:lstStyle/>
        <a:p>
          <a:r>
            <a:rPr lang="en-US"/>
            <a:t>If an attending demonstrates curiosity,  reflection and seeks feedback, fellows will too. </a:t>
          </a:r>
        </a:p>
      </dgm:t>
    </dgm:pt>
    <dgm:pt modelId="{5EAF577D-2E6C-458A-9E02-DDCCC0403224}" type="parTrans" cxnId="{8F56FCFD-17AA-4ACB-8C52-D600753BA110}">
      <dgm:prSet/>
      <dgm:spPr/>
      <dgm:t>
        <a:bodyPr/>
        <a:lstStyle/>
        <a:p>
          <a:endParaRPr lang="en-US"/>
        </a:p>
      </dgm:t>
    </dgm:pt>
    <dgm:pt modelId="{5992FAB9-F1AB-476D-BA1B-4819ABAE63AB}" type="sibTrans" cxnId="{8F56FCFD-17AA-4ACB-8C52-D600753BA110}">
      <dgm:prSet/>
      <dgm:spPr/>
      <dgm:t>
        <a:bodyPr/>
        <a:lstStyle/>
        <a:p>
          <a:endParaRPr lang="en-US"/>
        </a:p>
      </dgm:t>
    </dgm:pt>
    <dgm:pt modelId="{8423405A-29F8-4BA0-8D0E-5D5DB613FEE8}">
      <dgm:prSet/>
      <dgm:spPr/>
      <dgm:t>
        <a:bodyPr/>
        <a:lstStyle/>
        <a:p>
          <a:r>
            <a:rPr lang="en-US"/>
            <a:t>We must model vulnerability and growth  </a:t>
          </a:r>
        </a:p>
      </dgm:t>
    </dgm:pt>
    <dgm:pt modelId="{0D9446C7-F8DA-4DA5-80CE-66976FC8601D}" type="parTrans" cxnId="{CA37C1B0-923B-49CC-80B5-860ACDAD9306}">
      <dgm:prSet/>
      <dgm:spPr/>
      <dgm:t>
        <a:bodyPr/>
        <a:lstStyle/>
        <a:p>
          <a:endParaRPr lang="en-US"/>
        </a:p>
      </dgm:t>
    </dgm:pt>
    <dgm:pt modelId="{EBA9B386-AA70-4A1F-83FD-231DA2B64718}" type="sibTrans" cxnId="{CA37C1B0-923B-49CC-80B5-860ACDAD9306}">
      <dgm:prSet/>
      <dgm:spPr/>
      <dgm:t>
        <a:bodyPr/>
        <a:lstStyle/>
        <a:p>
          <a:endParaRPr lang="en-US"/>
        </a:p>
      </dgm:t>
    </dgm:pt>
    <dgm:pt modelId="{8C454D54-A178-4714-B7CB-1A7A1F5776EF}" type="pres">
      <dgm:prSet presAssocID="{BFD38037-14A4-453F-B340-3EC4A5795477}" presName="root" presStyleCnt="0">
        <dgm:presLayoutVars>
          <dgm:dir/>
          <dgm:resizeHandles val="exact"/>
        </dgm:presLayoutVars>
      </dgm:prSet>
      <dgm:spPr/>
    </dgm:pt>
    <dgm:pt modelId="{288CEE1F-9A5E-4E17-B0FC-2C08E415359C}" type="pres">
      <dgm:prSet presAssocID="{55C00C43-97E8-4BFE-801E-880EA28C3EA8}" presName="compNode" presStyleCnt="0"/>
      <dgm:spPr/>
    </dgm:pt>
    <dgm:pt modelId="{A52F618A-7FF1-464F-9253-C72C3CF8561D}" type="pres">
      <dgm:prSet presAssocID="{55C00C43-97E8-4BFE-801E-880EA28C3EA8}" presName="bgRect" presStyleLbl="bgShp" presStyleIdx="0" presStyleCnt="3"/>
      <dgm:spPr/>
    </dgm:pt>
    <dgm:pt modelId="{25A402D0-FAC5-4545-8134-1CF7F2AEC957}" type="pres">
      <dgm:prSet presAssocID="{55C00C43-97E8-4BFE-801E-880EA28C3EA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0950FD89-2F68-4E91-AEC9-BA3089FB98F0}" type="pres">
      <dgm:prSet presAssocID="{55C00C43-97E8-4BFE-801E-880EA28C3EA8}" presName="spaceRect" presStyleCnt="0"/>
      <dgm:spPr/>
    </dgm:pt>
    <dgm:pt modelId="{560464F1-6C72-4ACF-933B-BC075B5EFD8E}" type="pres">
      <dgm:prSet presAssocID="{55C00C43-97E8-4BFE-801E-880EA28C3EA8}" presName="parTx" presStyleLbl="revTx" presStyleIdx="0" presStyleCnt="3">
        <dgm:presLayoutVars>
          <dgm:chMax val="0"/>
          <dgm:chPref val="0"/>
        </dgm:presLayoutVars>
      </dgm:prSet>
      <dgm:spPr/>
    </dgm:pt>
    <dgm:pt modelId="{DF9F60BC-EC73-4587-8418-D95AF8467A1B}" type="pres">
      <dgm:prSet presAssocID="{053B5EA5-EFF8-4E2B-9058-859716ED71DC}" presName="sibTrans" presStyleCnt="0"/>
      <dgm:spPr/>
    </dgm:pt>
    <dgm:pt modelId="{23B7DC4F-0F3E-4EE6-BB30-470A0C9AACC2}" type="pres">
      <dgm:prSet presAssocID="{1994636B-397E-42A4-8E45-45DB18798764}" presName="compNode" presStyleCnt="0"/>
      <dgm:spPr/>
    </dgm:pt>
    <dgm:pt modelId="{300F6483-51A5-488D-9F40-2E71EA3B00EA}" type="pres">
      <dgm:prSet presAssocID="{1994636B-397E-42A4-8E45-45DB18798764}" presName="bgRect" presStyleLbl="bgShp" presStyleIdx="1" presStyleCnt="3"/>
      <dgm:spPr/>
    </dgm:pt>
    <dgm:pt modelId="{C1187624-24C9-4A85-9AEA-B5BB8522F3E8}" type="pres">
      <dgm:prSet presAssocID="{1994636B-397E-42A4-8E45-45DB1879876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42897A29-6BC9-4A5F-A2E8-368C95596C86}" type="pres">
      <dgm:prSet presAssocID="{1994636B-397E-42A4-8E45-45DB18798764}" presName="spaceRect" presStyleCnt="0"/>
      <dgm:spPr/>
    </dgm:pt>
    <dgm:pt modelId="{B6C72F1A-8A3E-4CCC-89BC-FC3BA1946F6E}" type="pres">
      <dgm:prSet presAssocID="{1994636B-397E-42A4-8E45-45DB18798764}" presName="parTx" presStyleLbl="revTx" presStyleIdx="1" presStyleCnt="3">
        <dgm:presLayoutVars>
          <dgm:chMax val="0"/>
          <dgm:chPref val="0"/>
        </dgm:presLayoutVars>
      </dgm:prSet>
      <dgm:spPr/>
    </dgm:pt>
    <dgm:pt modelId="{0DAE0C87-DD5A-4C60-80F6-A57BF778E4CD}" type="pres">
      <dgm:prSet presAssocID="{5992FAB9-F1AB-476D-BA1B-4819ABAE63AB}" presName="sibTrans" presStyleCnt="0"/>
      <dgm:spPr/>
    </dgm:pt>
    <dgm:pt modelId="{E9F024D8-7831-4585-9996-F99AF4EA4B96}" type="pres">
      <dgm:prSet presAssocID="{8423405A-29F8-4BA0-8D0E-5D5DB613FEE8}" presName="compNode" presStyleCnt="0"/>
      <dgm:spPr/>
    </dgm:pt>
    <dgm:pt modelId="{1C9B3BEB-D1A0-4631-AE7C-ACC93B2CB1D0}" type="pres">
      <dgm:prSet presAssocID="{8423405A-29F8-4BA0-8D0E-5D5DB613FEE8}" presName="bgRect" presStyleLbl="bgShp" presStyleIdx="2" presStyleCnt="3"/>
      <dgm:spPr/>
    </dgm:pt>
    <dgm:pt modelId="{795FD68E-46A8-4C07-99BD-EC94C772DCE0}" type="pres">
      <dgm:prSet presAssocID="{8423405A-29F8-4BA0-8D0E-5D5DB613FEE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1C21DCA0-62A1-4AB8-9769-C2AA7A1F1FD4}" type="pres">
      <dgm:prSet presAssocID="{8423405A-29F8-4BA0-8D0E-5D5DB613FEE8}" presName="spaceRect" presStyleCnt="0"/>
      <dgm:spPr/>
    </dgm:pt>
    <dgm:pt modelId="{EE58B93A-4A94-4D90-A73D-96C9A7606C5D}" type="pres">
      <dgm:prSet presAssocID="{8423405A-29F8-4BA0-8D0E-5D5DB613FEE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52E3609-357E-4AB9-B7BA-50553B03C777}" srcId="{BFD38037-14A4-453F-B340-3EC4A5795477}" destId="{55C00C43-97E8-4BFE-801E-880EA28C3EA8}" srcOrd="0" destOrd="0" parTransId="{8630609D-E9E1-4058-9386-01C251652267}" sibTransId="{053B5EA5-EFF8-4E2B-9058-859716ED71DC}"/>
    <dgm:cxn modelId="{00C6F424-C606-4AEE-B813-664E2DE7C9BC}" type="presOf" srcId="{55C00C43-97E8-4BFE-801E-880EA28C3EA8}" destId="{560464F1-6C72-4ACF-933B-BC075B5EFD8E}" srcOrd="0" destOrd="0" presId="urn:microsoft.com/office/officeart/2018/2/layout/IconVerticalSolidList"/>
    <dgm:cxn modelId="{B09D142A-3254-4326-995F-5D20FF34A54F}" type="presOf" srcId="{BFD38037-14A4-453F-B340-3EC4A5795477}" destId="{8C454D54-A178-4714-B7CB-1A7A1F5776EF}" srcOrd="0" destOrd="0" presId="urn:microsoft.com/office/officeart/2018/2/layout/IconVerticalSolidList"/>
    <dgm:cxn modelId="{1F8DE97E-3A36-4E54-9C3B-173909BDC79C}" type="presOf" srcId="{8423405A-29F8-4BA0-8D0E-5D5DB613FEE8}" destId="{EE58B93A-4A94-4D90-A73D-96C9A7606C5D}" srcOrd="0" destOrd="0" presId="urn:microsoft.com/office/officeart/2018/2/layout/IconVerticalSolidList"/>
    <dgm:cxn modelId="{EB467496-4D7A-4694-AEE9-EF8BD8AF944A}" type="presOf" srcId="{1994636B-397E-42A4-8E45-45DB18798764}" destId="{B6C72F1A-8A3E-4CCC-89BC-FC3BA1946F6E}" srcOrd="0" destOrd="0" presId="urn:microsoft.com/office/officeart/2018/2/layout/IconVerticalSolidList"/>
    <dgm:cxn modelId="{CA37C1B0-923B-49CC-80B5-860ACDAD9306}" srcId="{BFD38037-14A4-453F-B340-3EC4A5795477}" destId="{8423405A-29F8-4BA0-8D0E-5D5DB613FEE8}" srcOrd="2" destOrd="0" parTransId="{0D9446C7-F8DA-4DA5-80CE-66976FC8601D}" sibTransId="{EBA9B386-AA70-4A1F-83FD-231DA2B64718}"/>
    <dgm:cxn modelId="{8F56FCFD-17AA-4ACB-8C52-D600753BA110}" srcId="{BFD38037-14A4-453F-B340-3EC4A5795477}" destId="{1994636B-397E-42A4-8E45-45DB18798764}" srcOrd="1" destOrd="0" parTransId="{5EAF577D-2E6C-458A-9E02-DDCCC0403224}" sibTransId="{5992FAB9-F1AB-476D-BA1B-4819ABAE63AB}"/>
    <dgm:cxn modelId="{1AAF3F56-96D6-4186-A96C-8CD48BCBB3D7}" type="presParOf" srcId="{8C454D54-A178-4714-B7CB-1A7A1F5776EF}" destId="{288CEE1F-9A5E-4E17-B0FC-2C08E415359C}" srcOrd="0" destOrd="0" presId="urn:microsoft.com/office/officeart/2018/2/layout/IconVerticalSolidList"/>
    <dgm:cxn modelId="{9C323FA9-147E-4858-93B6-C431F64325A1}" type="presParOf" srcId="{288CEE1F-9A5E-4E17-B0FC-2C08E415359C}" destId="{A52F618A-7FF1-464F-9253-C72C3CF8561D}" srcOrd="0" destOrd="0" presId="urn:microsoft.com/office/officeart/2018/2/layout/IconVerticalSolidList"/>
    <dgm:cxn modelId="{142CF101-50F4-49B9-9301-505DA83A1A35}" type="presParOf" srcId="{288CEE1F-9A5E-4E17-B0FC-2C08E415359C}" destId="{25A402D0-FAC5-4545-8134-1CF7F2AEC957}" srcOrd="1" destOrd="0" presId="urn:microsoft.com/office/officeart/2018/2/layout/IconVerticalSolidList"/>
    <dgm:cxn modelId="{FA10BCB8-74B5-4B8E-8C7F-7FA0F00CFA73}" type="presParOf" srcId="{288CEE1F-9A5E-4E17-B0FC-2C08E415359C}" destId="{0950FD89-2F68-4E91-AEC9-BA3089FB98F0}" srcOrd="2" destOrd="0" presId="urn:microsoft.com/office/officeart/2018/2/layout/IconVerticalSolidList"/>
    <dgm:cxn modelId="{75C1EEAA-54A5-4633-AB1E-1BC0BF9F21E2}" type="presParOf" srcId="{288CEE1F-9A5E-4E17-B0FC-2C08E415359C}" destId="{560464F1-6C72-4ACF-933B-BC075B5EFD8E}" srcOrd="3" destOrd="0" presId="urn:microsoft.com/office/officeart/2018/2/layout/IconVerticalSolidList"/>
    <dgm:cxn modelId="{1545E35F-9A8A-48D8-80A3-FB47408F078C}" type="presParOf" srcId="{8C454D54-A178-4714-B7CB-1A7A1F5776EF}" destId="{DF9F60BC-EC73-4587-8418-D95AF8467A1B}" srcOrd="1" destOrd="0" presId="urn:microsoft.com/office/officeart/2018/2/layout/IconVerticalSolidList"/>
    <dgm:cxn modelId="{34B58200-5681-45F0-88E0-31835E58EBC4}" type="presParOf" srcId="{8C454D54-A178-4714-B7CB-1A7A1F5776EF}" destId="{23B7DC4F-0F3E-4EE6-BB30-470A0C9AACC2}" srcOrd="2" destOrd="0" presId="urn:microsoft.com/office/officeart/2018/2/layout/IconVerticalSolidList"/>
    <dgm:cxn modelId="{DDABD8EA-2620-43BD-BC30-87566ABC3553}" type="presParOf" srcId="{23B7DC4F-0F3E-4EE6-BB30-470A0C9AACC2}" destId="{300F6483-51A5-488D-9F40-2E71EA3B00EA}" srcOrd="0" destOrd="0" presId="urn:microsoft.com/office/officeart/2018/2/layout/IconVerticalSolidList"/>
    <dgm:cxn modelId="{AB470BDC-040B-4AEC-AAB3-AD3DEECF336A}" type="presParOf" srcId="{23B7DC4F-0F3E-4EE6-BB30-470A0C9AACC2}" destId="{C1187624-24C9-4A85-9AEA-B5BB8522F3E8}" srcOrd="1" destOrd="0" presId="urn:microsoft.com/office/officeart/2018/2/layout/IconVerticalSolidList"/>
    <dgm:cxn modelId="{61F63FA2-00CA-46E5-AED5-ED38AEFB7815}" type="presParOf" srcId="{23B7DC4F-0F3E-4EE6-BB30-470A0C9AACC2}" destId="{42897A29-6BC9-4A5F-A2E8-368C95596C86}" srcOrd="2" destOrd="0" presId="urn:microsoft.com/office/officeart/2018/2/layout/IconVerticalSolidList"/>
    <dgm:cxn modelId="{0B952BE4-710F-4BD9-B5A6-670348C1668F}" type="presParOf" srcId="{23B7DC4F-0F3E-4EE6-BB30-470A0C9AACC2}" destId="{B6C72F1A-8A3E-4CCC-89BC-FC3BA1946F6E}" srcOrd="3" destOrd="0" presId="urn:microsoft.com/office/officeart/2018/2/layout/IconVerticalSolidList"/>
    <dgm:cxn modelId="{115307B6-0ABF-4D5A-8040-8692D2065A24}" type="presParOf" srcId="{8C454D54-A178-4714-B7CB-1A7A1F5776EF}" destId="{0DAE0C87-DD5A-4C60-80F6-A57BF778E4CD}" srcOrd="3" destOrd="0" presId="urn:microsoft.com/office/officeart/2018/2/layout/IconVerticalSolidList"/>
    <dgm:cxn modelId="{FE0287CC-FAE7-40C3-A6FF-FD7E59741282}" type="presParOf" srcId="{8C454D54-A178-4714-B7CB-1A7A1F5776EF}" destId="{E9F024D8-7831-4585-9996-F99AF4EA4B96}" srcOrd="4" destOrd="0" presId="urn:microsoft.com/office/officeart/2018/2/layout/IconVerticalSolidList"/>
    <dgm:cxn modelId="{2EC6E5B3-3824-4D79-884C-6CD88F1A753A}" type="presParOf" srcId="{E9F024D8-7831-4585-9996-F99AF4EA4B96}" destId="{1C9B3BEB-D1A0-4631-AE7C-ACC93B2CB1D0}" srcOrd="0" destOrd="0" presId="urn:microsoft.com/office/officeart/2018/2/layout/IconVerticalSolidList"/>
    <dgm:cxn modelId="{30AD6F40-E85B-4A32-A1BC-50F107D2B34B}" type="presParOf" srcId="{E9F024D8-7831-4585-9996-F99AF4EA4B96}" destId="{795FD68E-46A8-4C07-99BD-EC94C772DCE0}" srcOrd="1" destOrd="0" presId="urn:microsoft.com/office/officeart/2018/2/layout/IconVerticalSolidList"/>
    <dgm:cxn modelId="{BD27B563-B23A-4202-B3D5-174C49F8B2BE}" type="presParOf" srcId="{E9F024D8-7831-4585-9996-F99AF4EA4B96}" destId="{1C21DCA0-62A1-4AB8-9769-C2AA7A1F1FD4}" srcOrd="2" destOrd="0" presId="urn:microsoft.com/office/officeart/2018/2/layout/IconVerticalSolidList"/>
    <dgm:cxn modelId="{C2BDC15D-B8EF-4C1A-B460-4C54FC92F894}" type="presParOf" srcId="{E9F024D8-7831-4585-9996-F99AF4EA4B96}" destId="{EE58B93A-4A94-4D90-A73D-96C9A7606C5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32D3DB-CCDA-415A-BDA0-F701E8328D37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F2C9554-6596-4F57-8A8A-1446C96B80B8}">
      <dgm:prSet/>
      <dgm:spPr/>
      <dgm:t>
        <a:bodyPr/>
        <a:lstStyle/>
        <a:p>
          <a:r>
            <a:rPr lang="en-US"/>
            <a:t>Generic training rarely resonates in medicine.</a:t>
          </a:r>
        </a:p>
      </dgm:t>
    </dgm:pt>
    <dgm:pt modelId="{53ECE1C3-8F73-41F3-9F89-2657783B2099}" type="parTrans" cxnId="{D0CE6B36-2C70-4F9C-B638-D5CEFC55721E}">
      <dgm:prSet/>
      <dgm:spPr/>
      <dgm:t>
        <a:bodyPr/>
        <a:lstStyle/>
        <a:p>
          <a:endParaRPr lang="en-US"/>
        </a:p>
      </dgm:t>
    </dgm:pt>
    <dgm:pt modelId="{16D59945-390A-4A62-B5A5-1166840CC516}" type="sibTrans" cxnId="{D0CE6B36-2C70-4F9C-B638-D5CEFC55721E}">
      <dgm:prSet/>
      <dgm:spPr/>
      <dgm:t>
        <a:bodyPr/>
        <a:lstStyle/>
        <a:p>
          <a:endParaRPr lang="en-US"/>
        </a:p>
      </dgm:t>
    </dgm:pt>
    <dgm:pt modelId="{9435CCB6-1146-44FA-B266-BB6A713DFA95}">
      <dgm:prSet/>
      <dgm:spPr/>
      <dgm:t>
        <a:bodyPr/>
        <a:lstStyle/>
        <a:p>
          <a:r>
            <a:rPr lang="en-US"/>
            <a:t>Learning must be grounded in clinical reality of oncology cases, multidisciplinary teamwork and patient safety scenarios</a:t>
          </a:r>
        </a:p>
      </dgm:t>
    </dgm:pt>
    <dgm:pt modelId="{F3981F8F-1578-4B50-8232-2B526E95A058}" type="parTrans" cxnId="{1136F9B5-3C56-43FE-8E94-C8560B27E8E6}">
      <dgm:prSet/>
      <dgm:spPr/>
      <dgm:t>
        <a:bodyPr/>
        <a:lstStyle/>
        <a:p>
          <a:endParaRPr lang="en-US"/>
        </a:p>
      </dgm:t>
    </dgm:pt>
    <dgm:pt modelId="{15901F1E-264D-4101-A274-F18DD09B920D}" type="sibTrans" cxnId="{1136F9B5-3C56-43FE-8E94-C8560B27E8E6}">
      <dgm:prSet/>
      <dgm:spPr/>
      <dgm:t>
        <a:bodyPr/>
        <a:lstStyle/>
        <a:p>
          <a:endParaRPr lang="en-US"/>
        </a:p>
      </dgm:t>
    </dgm:pt>
    <dgm:pt modelId="{E8BACC21-7876-4D8E-B885-D8B034FF8439}">
      <dgm:prSet/>
      <dgm:spPr/>
      <dgm:t>
        <a:bodyPr/>
        <a:lstStyle/>
        <a:p>
          <a:r>
            <a:rPr lang="en-US"/>
            <a:t>We need professional learning that is relevant to our learners’ environment.</a:t>
          </a:r>
        </a:p>
      </dgm:t>
    </dgm:pt>
    <dgm:pt modelId="{786BBDFB-60BB-4504-BE9E-5A96E2D40EBD}" type="parTrans" cxnId="{B4C24996-9AC8-458D-97AD-94170944DD46}">
      <dgm:prSet/>
      <dgm:spPr/>
      <dgm:t>
        <a:bodyPr/>
        <a:lstStyle/>
        <a:p>
          <a:endParaRPr lang="en-US"/>
        </a:p>
      </dgm:t>
    </dgm:pt>
    <dgm:pt modelId="{12038CC7-904A-4EDE-A953-7C80228EEB2C}" type="sibTrans" cxnId="{B4C24996-9AC8-458D-97AD-94170944DD46}">
      <dgm:prSet/>
      <dgm:spPr/>
      <dgm:t>
        <a:bodyPr/>
        <a:lstStyle/>
        <a:p>
          <a:endParaRPr lang="en-US"/>
        </a:p>
      </dgm:t>
    </dgm:pt>
    <dgm:pt modelId="{0C5B4C3F-DD76-42AA-80D3-37EAB03930FA}" type="pres">
      <dgm:prSet presAssocID="{6632D3DB-CCDA-415A-BDA0-F701E8328D37}" presName="outerComposite" presStyleCnt="0">
        <dgm:presLayoutVars>
          <dgm:chMax val="5"/>
          <dgm:dir/>
          <dgm:resizeHandles val="exact"/>
        </dgm:presLayoutVars>
      </dgm:prSet>
      <dgm:spPr/>
    </dgm:pt>
    <dgm:pt modelId="{86EDF395-1083-440F-8557-B650E425EB5C}" type="pres">
      <dgm:prSet presAssocID="{6632D3DB-CCDA-415A-BDA0-F701E8328D37}" presName="dummyMaxCanvas" presStyleCnt="0">
        <dgm:presLayoutVars/>
      </dgm:prSet>
      <dgm:spPr/>
    </dgm:pt>
    <dgm:pt modelId="{58DE7960-06FB-461F-B07A-077AA6B6856E}" type="pres">
      <dgm:prSet presAssocID="{6632D3DB-CCDA-415A-BDA0-F701E8328D37}" presName="ThreeNodes_1" presStyleLbl="node1" presStyleIdx="0" presStyleCnt="3">
        <dgm:presLayoutVars>
          <dgm:bulletEnabled val="1"/>
        </dgm:presLayoutVars>
      </dgm:prSet>
      <dgm:spPr/>
    </dgm:pt>
    <dgm:pt modelId="{B9D6A55B-FB36-4D8A-883F-67574E7D0F55}" type="pres">
      <dgm:prSet presAssocID="{6632D3DB-CCDA-415A-BDA0-F701E8328D37}" presName="ThreeNodes_2" presStyleLbl="node1" presStyleIdx="1" presStyleCnt="3">
        <dgm:presLayoutVars>
          <dgm:bulletEnabled val="1"/>
        </dgm:presLayoutVars>
      </dgm:prSet>
      <dgm:spPr/>
    </dgm:pt>
    <dgm:pt modelId="{EAD83535-C540-4677-9FED-36642EEF45E3}" type="pres">
      <dgm:prSet presAssocID="{6632D3DB-CCDA-415A-BDA0-F701E8328D37}" presName="ThreeNodes_3" presStyleLbl="node1" presStyleIdx="2" presStyleCnt="3">
        <dgm:presLayoutVars>
          <dgm:bulletEnabled val="1"/>
        </dgm:presLayoutVars>
      </dgm:prSet>
      <dgm:spPr/>
    </dgm:pt>
    <dgm:pt modelId="{E9429E25-DFFA-462A-8BA1-1C1481D624F4}" type="pres">
      <dgm:prSet presAssocID="{6632D3DB-CCDA-415A-BDA0-F701E8328D37}" presName="ThreeConn_1-2" presStyleLbl="fgAccFollowNode1" presStyleIdx="0" presStyleCnt="2">
        <dgm:presLayoutVars>
          <dgm:bulletEnabled val="1"/>
        </dgm:presLayoutVars>
      </dgm:prSet>
      <dgm:spPr/>
    </dgm:pt>
    <dgm:pt modelId="{15007C28-9939-4EB3-B30D-789BFC78CD2B}" type="pres">
      <dgm:prSet presAssocID="{6632D3DB-CCDA-415A-BDA0-F701E8328D37}" presName="ThreeConn_2-3" presStyleLbl="fgAccFollowNode1" presStyleIdx="1" presStyleCnt="2">
        <dgm:presLayoutVars>
          <dgm:bulletEnabled val="1"/>
        </dgm:presLayoutVars>
      </dgm:prSet>
      <dgm:spPr/>
    </dgm:pt>
    <dgm:pt modelId="{5090DB55-4DC0-4715-9ADA-8A0B68B3B190}" type="pres">
      <dgm:prSet presAssocID="{6632D3DB-CCDA-415A-BDA0-F701E8328D37}" presName="ThreeNodes_1_text" presStyleLbl="node1" presStyleIdx="2" presStyleCnt="3">
        <dgm:presLayoutVars>
          <dgm:bulletEnabled val="1"/>
        </dgm:presLayoutVars>
      </dgm:prSet>
      <dgm:spPr/>
    </dgm:pt>
    <dgm:pt modelId="{79D1CA29-1C12-4472-95B4-327746F82E5C}" type="pres">
      <dgm:prSet presAssocID="{6632D3DB-CCDA-415A-BDA0-F701E8328D37}" presName="ThreeNodes_2_text" presStyleLbl="node1" presStyleIdx="2" presStyleCnt="3">
        <dgm:presLayoutVars>
          <dgm:bulletEnabled val="1"/>
        </dgm:presLayoutVars>
      </dgm:prSet>
      <dgm:spPr/>
    </dgm:pt>
    <dgm:pt modelId="{CC5026B9-771D-458B-B1F4-229E9A2201CF}" type="pres">
      <dgm:prSet presAssocID="{6632D3DB-CCDA-415A-BDA0-F701E8328D3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529650F-1893-4600-9077-A1A7B57DA2F2}" type="presOf" srcId="{EF2C9554-6596-4F57-8A8A-1446C96B80B8}" destId="{5090DB55-4DC0-4715-9ADA-8A0B68B3B190}" srcOrd="1" destOrd="0" presId="urn:microsoft.com/office/officeart/2005/8/layout/vProcess5"/>
    <dgm:cxn modelId="{D0CE6B36-2C70-4F9C-B638-D5CEFC55721E}" srcId="{6632D3DB-CCDA-415A-BDA0-F701E8328D37}" destId="{EF2C9554-6596-4F57-8A8A-1446C96B80B8}" srcOrd="0" destOrd="0" parTransId="{53ECE1C3-8F73-41F3-9F89-2657783B2099}" sibTransId="{16D59945-390A-4A62-B5A5-1166840CC516}"/>
    <dgm:cxn modelId="{33E9AE38-D2B2-4A0D-87BC-62DE80A361C3}" type="presOf" srcId="{16D59945-390A-4A62-B5A5-1166840CC516}" destId="{E9429E25-DFFA-462A-8BA1-1C1481D624F4}" srcOrd="0" destOrd="0" presId="urn:microsoft.com/office/officeart/2005/8/layout/vProcess5"/>
    <dgm:cxn modelId="{19E03F5D-E997-41B8-80EC-32406A4540A0}" type="presOf" srcId="{E8BACC21-7876-4D8E-B885-D8B034FF8439}" destId="{CC5026B9-771D-458B-B1F4-229E9A2201CF}" srcOrd="1" destOrd="0" presId="urn:microsoft.com/office/officeart/2005/8/layout/vProcess5"/>
    <dgm:cxn modelId="{E45EAC61-A609-49A6-9334-BDE6B1A42E39}" type="presOf" srcId="{9435CCB6-1146-44FA-B266-BB6A713DFA95}" destId="{B9D6A55B-FB36-4D8A-883F-67574E7D0F55}" srcOrd="0" destOrd="0" presId="urn:microsoft.com/office/officeart/2005/8/layout/vProcess5"/>
    <dgm:cxn modelId="{3A796269-28CF-4C1D-B7B6-DC6B56B3719D}" type="presOf" srcId="{15901F1E-264D-4101-A274-F18DD09B920D}" destId="{15007C28-9939-4EB3-B30D-789BFC78CD2B}" srcOrd="0" destOrd="0" presId="urn:microsoft.com/office/officeart/2005/8/layout/vProcess5"/>
    <dgm:cxn modelId="{CE994471-6C8B-47BC-A073-891742C23F44}" type="presOf" srcId="{EF2C9554-6596-4F57-8A8A-1446C96B80B8}" destId="{58DE7960-06FB-461F-B07A-077AA6B6856E}" srcOrd="0" destOrd="0" presId="urn:microsoft.com/office/officeart/2005/8/layout/vProcess5"/>
    <dgm:cxn modelId="{B4C24996-9AC8-458D-97AD-94170944DD46}" srcId="{6632D3DB-CCDA-415A-BDA0-F701E8328D37}" destId="{E8BACC21-7876-4D8E-B885-D8B034FF8439}" srcOrd="2" destOrd="0" parTransId="{786BBDFB-60BB-4504-BE9E-5A96E2D40EBD}" sibTransId="{12038CC7-904A-4EDE-A953-7C80228EEB2C}"/>
    <dgm:cxn modelId="{9CA7E099-DD58-4786-8AA6-E372F7E3E4CF}" type="presOf" srcId="{E8BACC21-7876-4D8E-B885-D8B034FF8439}" destId="{EAD83535-C540-4677-9FED-36642EEF45E3}" srcOrd="0" destOrd="0" presId="urn:microsoft.com/office/officeart/2005/8/layout/vProcess5"/>
    <dgm:cxn modelId="{1136F9B5-3C56-43FE-8E94-C8560B27E8E6}" srcId="{6632D3DB-CCDA-415A-BDA0-F701E8328D37}" destId="{9435CCB6-1146-44FA-B266-BB6A713DFA95}" srcOrd="1" destOrd="0" parTransId="{F3981F8F-1578-4B50-8232-2B526E95A058}" sibTransId="{15901F1E-264D-4101-A274-F18DD09B920D}"/>
    <dgm:cxn modelId="{B9D119CC-1554-47E7-A132-11B6C05266F1}" type="presOf" srcId="{9435CCB6-1146-44FA-B266-BB6A713DFA95}" destId="{79D1CA29-1C12-4472-95B4-327746F82E5C}" srcOrd="1" destOrd="0" presId="urn:microsoft.com/office/officeart/2005/8/layout/vProcess5"/>
    <dgm:cxn modelId="{6DC349D8-28B5-45D1-A46C-E6A42A95EABE}" type="presOf" srcId="{6632D3DB-CCDA-415A-BDA0-F701E8328D37}" destId="{0C5B4C3F-DD76-42AA-80D3-37EAB03930FA}" srcOrd="0" destOrd="0" presId="urn:microsoft.com/office/officeart/2005/8/layout/vProcess5"/>
    <dgm:cxn modelId="{CD4FA6E9-ACEB-4092-B235-0E1AB1E1A850}" type="presParOf" srcId="{0C5B4C3F-DD76-42AA-80D3-37EAB03930FA}" destId="{86EDF395-1083-440F-8557-B650E425EB5C}" srcOrd="0" destOrd="0" presId="urn:microsoft.com/office/officeart/2005/8/layout/vProcess5"/>
    <dgm:cxn modelId="{3A17007C-4C82-4F47-90F7-56F8D3946419}" type="presParOf" srcId="{0C5B4C3F-DD76-42AA-80D3-37EAB03930FA}" destId="{58DE7960-06FB-461F-B07A-077AA6B6856E}" srcOrd="1" destOrd="0" presId="urn:microsoft.com/office/officeart/2005/8/layout/vProcess5"/>
    <dgm:cxn modelId="{D99E92F5-902C-4990-86C5-977401AEA1CD}" type="presParOf" srcId="{0C5B4C3F-DD76-42AA-80D3-37EAB03930FA}" destId="{B9D6A55B-FB36-4D8A-883F-67574E7D0F55}" srcOrd="2" destOrd="0" presId="urn:microsoft.com/office/officeart/2005/8/layout/vProcess5"/>
    <dgm:cxn modelId="{D5B951F3-6BAC-445B-A991-2B953FA46567}" type="presParOf" srcId="{0C5B4C3F-DD76-42AA-80D3-37EAB03930FA}" destId="{EAD83535-C540-4677-9FED-36642EEF45E3}" srcOrd="3" destOrd="0" presId="urn:microsoft.com/office/officeart/2005/8/layout/vProcess5"/>
    <dgm:cxn modelId="{6B345519-29F8-46D4-8329-B219B78753F3}" type="presParOf" srcId="{0C5B4C3F-DD76-42AA-80D3-37EAB03930FA}" destId="{E9429E25-DFFA-462A-8BA1-1C1481D624F4}" srcOrd="4" destOrd="0" presId="urn:microsoft.com/office/officeart/2005/8/layout/vProcess5"/>
    <dgm:cxn modelId="{C83623C4-1CE1-437F-9640-24F05FD3D3BB}" type="presParOf" srcId="{0C5B4C3F-DD76-42AA-80D3-37EAB03930FA}" destId="{15007C28-9939-4EB3-B30D-789BFC78CD2B}" srcOrd="5" destOrd="0" presId="urn:microsoft.com/office/officeart/2005/8/layout/vProcess5"/>
    <dgm:cxn modelId="{98D9B39F-B088-4802-A26C-5B26C989996A}" type="presParOf" srcId="{0C5B4C3F-DD76-42AA-80D3-37EAB03930FA}" destId="{5090DB55-4DC0-4715-9ADA-8A0B68B3B190}" srcOrd="6" destOrd="0" presId="urn:microsoft.com/office/officeart/2005/8/layout/vProcess5"/>
    <dgm:cxn modelId="{F8F1D443-4804-47F8-8502-1D72E1D4397C}" type="presParOf" srcId="{0C5B4C3F-DD76-42AA-80D3-37EAB03930FA}" destId="{79D1CA29-1C12-4472-95B4-327746F82E5C}" srcOrd="7" destOrd="0" presId="urn:microsoft.com/office/officeart/2005/8/layout/vProcess5"/>
    <dgm:cxn modelId="{79206BB8-7132-43FD-AEA3-B64F62CADBD7}" type="presParOf" srcId="{0C5B4C3F-DD76-42AA-80D3-37EAB03930FA}" destId="{CC5026B9-771D-458B-B1F4-229E9A2201C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18D18F-F0F3-487F-8F0B-FE025CCBD99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F9E9AC-6469-4317-8B8D-3844F1442FE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Let’s redefine professional learning as a shared, clinical practice.  Not an event. </a:t>
          </a:r>
        </a:p>
      </dgm:t>
    </dgm:pt>
    <dgm:pt modelId="{2AA75D3B-DBD8-4194-8079-BC602C300CA2}" type="parTrans" cxnId="{0CB295D1-EC3F-4015-86C5-47D4CC3BB067}">
      <dgm:prSet/>
      <dgm:spPr/>
      <dgm:t>
        <a:bodyPr/>
        <a:lstStyle/>
        <a:p>
          <a:endParaRPr lang="en-US"/>
        </a:p>
      </dgm:t>
    </dgm:pt>
    <dgm:pt modelId="{5596C460-0ABF-44EF-B506-A254D3148556}" type="sibTrans" cxnId="{0CB295D1-EC3F-4015-86C5-47D4CC3BB067}">
      <dgm:prSet/>
      <dgm:spPr/>
      <dgm:t>
        <a:bodyPr/>
        <a:lstStyle/>
        <a:p>
          <a:endParaRPr lang="en-US"/>
        </a:p>
      </dgm:t>
    </dgm:pt>
    <dgm:pt modelId="{33CA0FC8-4169-4EC3-A536-52A16C80E7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 will start small in the first Quarter: Pilot with 4 departments</a:t>
          </a:r>
        </a:p>
      </dgm:t>
    </dgm:pt>
    <dgm:pt modelId="{603FB962-3877-4412-BDBC-102D0D2D7085}" type="parTrans" cxnId="{1E568BAA-94BF-4F7C-A717-C8E12F94B990}">
      <dgm:prSet/>
      <dgm:spPr/>
      <dgm:t>
        <a:bodyPr/>
        <a:lstStyle/>
        <a:p>
          <a:endParaRPr lang="en-US"/>
        </a:p>
      </dgm:t>
    </dgm:pt>
    <dgm:pt modelId="{887CF238-D333-46E8-ACE5-71C77A08FC8F}" type="sibTrans" cxnId="{1E568BAA-94BF-4F7C-A717-C8E12F94B990}">
      <dgm:prSet/>
      <dgm:spPr/>
      <dgm:t>
        <a:bodyPr/>
        <a:lstStyle/>
        <a:p>
          <a:endParaRPr lang="en-US"/>
        </a:p>
      </dgm:t>
    </dgm:pt>
    <dgm:pt modelId="{9A53B61E-C0FB-442D-93A4-366194FE15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Gather Feedback/Refine as Needed</a:t>
          </a:r>
        </a:p>
      </dgm:t>
    </dgm:pt>
    <dgm:pt modelId="{0275B7CA-E394-4BD0-92B2-983236C0E0D6}" type="parTrans" cxnId="{7139C163-CBB9-4DA7-86F0-1B88CBD2DBF7}">
      <dgm:prSet/>
      <dgm:spPr/>
      <dgm:t>
        <a:bodyPr/>
        <a:lstStyle/>
        <a:p>
          <a:endParaRPr lang="en-US"/>
        </a:p>
      </dgm:t>
    </dgm:pt>
    <dgm:pt modelId="{10E389DC-190B-4ADA-BD38-355FA966E5FA}" type="sibTrans" cxnId="{7139C163-CBB9-4DA7-86F0-1B88CBD2DBF7}">
      <dgm:prSet/>
      <dgm:spPr/>
      <dgm:t>
        <a:bodyPr/>
        <a:lstStyle/>
        <a:p>
          <a:endParaRPr lang="en-US"/>
        </a:p>
      </dgm:t>
    </dgm:pt>
    <dgm:pt modelId="{9D40E973-764C-4097-8E6F-F7D9F79DD7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Grow to all 16 departments </a:t>
          </a:r>
        </a:p>
      </dgm:t>
    </dgm:pt>
    <dgm:pt modelId="{AB74EFEE-A290-40C9-99E6-B7A088856E46}" type="parTrans" cxnId="{3DA91861-512C-4133-A6BC-F7C93FE81876}">
      <dgm:prSet/>
      <dgm:spPr/>
      <dgm:t>
        <a:bodyPr/>
        <a:lstStyle/>
        <a:p>
          <a:endParaRPr lang="en-US"/>
        </a:p>
      </dgm:t>
    </dgm:pt>
    <dgm:pt modelId="{6CDEF073-7618-4D11-BD76-7A34831DF871}" type="sibTrans" cxnId="{3DA91861-512C-4133-A6BC-F7C93FE81876}">
      <dgm:prSet/>
      <dgm:spPr/>
      <dgm:t>
        <a:bodyPr/>
        <a:lstStyle/>
        <a:p>
          <a:endParaRPr lang="en-US"/>
        </a:p>
      </dgm:t>
    </dgm:pt>
    <dgm:pt modelId="{B522CA78-9737-499E-B746-EE13CCB0041C}" type="pres">
      <dgm:prSet presAssocID="{7618D18F-F0F3-487F-8F0B-FE025CCBD994}" presName="root" presStyleCnt="0">
        <dgm:presLayoutVars>
          <dgm:dir/>
          <dgm:resizeHandles val="exact"/>
        </dgm:presLayoutVars>
      </dgm:prSet>
      <dgm:spPr/>
    </dgm:pt>
    <dgm:pt modelId="{721DD925-D8DB-485F-A6EE-434967C21EF8}" type="pres">
      <dgm:prSet presAssocID="{F6F9E9AC-6469-4317-8B8D-3844F1442FE0}" presName="compNode" presStyleCnt="0"/>
      <dgm:spPr/>
    </dgm:pt>
    <dgm:pt modelId="{2F6DC3D7-F6E0-40B6-B712-CFD0E3996EA5}" type="pres">
      <dgm:prSet presAssocID="{F6F9E9AC-6469-4317-8B8D-3844F1442FE0}" presName="bgRect" presStyleLbl="bgShp" presStyleIdx="0" presStyleCnt="4"/>
      <dgm:spPr/>
    </dgm:pt>
    <dgm:pt modelId="{42B5E4E4-465C-48EA-ABB6-3C7558EF7C26}" type="pres">
      <dgm:prSet presAssocID="{F6F9E9AC-6469-4317-8B8D-3844F1442FE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3CF3455-530D-4A81-9CD7-B3AD41291642}" type="pres">
      <dgm:prSet presAssocID="{F6F9E9AC-6469-4317-8B8D-3844F1442FE0}" presName="spaceRect" presStyleCnt="0"/>
      <dgm:spPr/>
    </dgm:pt>
    <dgm:pt modelId="{477B6D52-F562-4D8B-BA2D-B8013595F0B4}" type="pres">
      <dgm:prSet presAssocID="{F6F9E9AC-6469-4317-8B8D-3844F1442FE0}" presName="parTx" presStyleLbl="revTx" presStyleIdx="0" presStyleCnt="4">
        <dgm:presLayoutVars>
          <dgm:chMax val="0"/>
          <dgm:chPref val="0"/>
        </dgm:presLayoutVars>
      </dgm:prSet>
      <dgm:spPr/>
    </dgm:pt>
    <dgm:pt modelId="{F509C750-4D2F-4F15-9660-0FB799C9F63F}" type="pres">
      <dgm:prSet presAssocID="{5596C460-0ABF-44EF-B506-A254D3148556}" presName="sibTrans" presStyleCnt="0"/>
      <dgm:spPr/>
    </dgm:pt>
    <dgm:pt modelId="{24FDD8FD-7FF5-4F27-9B0C-3425D9C60344}" type="pres">
      <dgm:prSet presAssocID="{33CA0FC8-4169-4EC3-A536-52A16C80E714}" presName="compNode" presStyleCnt="0"/>
      <dgm:spPr/>
    </dgm:pt>
    <dgm:pt modelId="{37E279CB-3CF0-48E8-ADC7-E521B050BE61}" type="pres">
      <dgm:prSet presAssocID="{33CA0FC8-4169-4EC3-A536-52A16C80E714}" presName="bgRect" presStyleLbl="bgShp" presStyleIdx="1" presStyleCnt="4"/>
      <dgm:spPr/>
    </dgm:pt>
    <dgm:pt modelId="{B85F9C83-F5AD-4834-B80C-1CDE185C64A8}" type="pres">
      <dgm:prSet presAssocID="{33CA0FC8-4169-4EC3-A536-52A16C80E71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lot"/>
        </a:ext>
      </dgm:extLst>
    </dgm:pt>
    <dgm:pt modelId="{8A6FB335-BAD0-4AFD-ACA9-0A7BA661E9B1}" type="pres">
      <dgm:prSet presAssocID="{33CA0FC8-4169-4EC3-A536-52A16C80E714}" presName="spaceRect" presStyleCnt="0"/>
      <dgm:spPr/>
    </dgm:pt>
    <dgm:pt modelId="{C92B80B6-DB46-434D-925D-7EDC987E8589}" type="pres">
      <dgm:prSet presAssocID="{33CA0FC8-4169-4EC3-A536-52A16C80E714}" presName="parTx" presStyleLbl="revTx" presStyleIdx="1" presStyleCnt="4">
        <dgm:presLayoutVars>
          <dgm:chMax val="0"/>
          <dgm:chPref val="0"/>
        </dgm:presLayoutVars>
      </dgm:prSet>
      <dgm:spPr/>
    </dgm:pt>
    <dgm:pt modelId="{D98BE07B-AE84-4B86-9C01-2BDAA813BD34}" type="pres">
      <dgm:prSet presAssocID="{887CF238-D333-46E8-ACE5-71C77A08FC8F}" presName="sibTrans" presStyleCnt="0"/>
      <dgm:spPr/>
    </dgm:pt>
    <dgm:pt modelId="{CE7BDB02-F48C-4F7B-82F1-91F0F65DB563}" type="pres">
      <dgm:prSet presAssocID="{9A53B61E-C0FB-442D-93A4-366194FE156C}" presName="compNode" presStyleCnt="0"/>
      <dgm:spPr/>
    </dgm:pt>
    <dgm:pt modelId="{2C246448-7629-4952-BA60-63342E58747C}" type="pres">
      <dgm:prSet presAssocID="{9A53B61E-C0FB-442D-93A4-366194FE156C}" presName="bgRect" presStyleLbl="bgShp" presStyleIdx="2" presStyleCnt="4"/>
      <dgm:spPr/>
    </dgm:pt>
    <dgm:pt modelId="{526E7B7C-9D1E-4E7A-958E-F2057C861704}" type="pres">
      <dgm:prSet presAssocID="{9A53B61E-C0FB-442D-93A4-366194FE156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FEB4F6EE-DF6C-40D4-8752-E64FBADB03FE}" type="pres">
      <dgm:prSet presAssocID="{9A53B61E-C0FB-442D-93A4-366194FE156C}" presName="spaceRect" presStyleCnt="0"/>
      <dgm:spPr/>
    </dgm:pt>
    <dgm:pt modelId="{2D1C27DF-0B7C-4515-9FA6-8DE258DB3FC6}" type="pres">
      <dgm:prSet presAssocID="{9A53B61E-C0FB-442D-93A4-366194FE156C}" presName="parTx" presStyleLbl="revTx" presStyleIdx="2" presStyleCnt="4">
        <dgm:presLayoutVars>
          <dgm:chMax val="0"/>
          <dgm:chPref val="0"/>
        </dgm:presLayoutVars>
      </dgm:prSet>
      <dgm:spPr/>
    </dgm:pt>
    <dgm:pt modelId="{CFD72B7B-B1BE-4257-9EEB-4A14887B600D}" type="pres">
      <dgm:prSet presAssocID="{10E389DC-190B-4ADA-BD38-355FA966E5FA}" presName="sibTrans" presStyleCnt="0"/>
      <dgm:spPr/>
    </dgm:pt>
    <dgm:pt modelId="{F2710F40-641A-426D-9721-D47CF0E65A2A}" type="pres">
      <dgm:prSet presAssocID="{9D40E973-764C-4097-8E6F-F7D9F79DD73F}" presName="compNode" presStyleCnt="0"/>
      <dgm:spPr/>
    </dgm:pt>
    <dgm:pt modelId="{196B4398-A58E-4C5D-B448-8597B8C50CE9}" type="pres">
      <dgm:prSet presAssocID="{9D40E973-764C-4097-8E6F-F7D9F79DD73F}" presName="bgRect" presStyleLbl="bgShp" presStyleIdx="3" presStyleCnt="4"/>
      <dgm:spPr/>
    </dgm:pt>
    <dgm:pt modelId="{E4BE0F2F-6C0B-42F2-956F-B0BD1F1ADDD2}" type="pres">
      <dgm:prSet presAssocID="{9D40E973-764C-4097-8E6F-F7D9F79DD73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E48AF09A-6B95-4EAC-89C9-E6726D871FD4}" type="pres">
      <dgm:prSet presAssocID="{9D40E973-764C-4097-8E6F-F7D9F79DD73F}" presName="spaceRect" presStyleCnt="0"/>
      <dgm:spPr/>
    </dgm:pt>
    <dgm:pt modelId="{2800BC8D-6126-4B15-A8CC-E01E4A03268B}" type="pres">
      <dgm:prSet presAssocID="{9D40E973-764C-4097-8E6F-F7D9F79DD73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4DE6621-3059-47A1-A2F1-4152FED9232F}" type="presOf" srcId="{F6F9E9AC-6469-4317-8B8D-3844F1442FE0}" destId="{477B6D52-F562-4D8B-BA2D-B8013595F0B4}" srcOrd="0" destOrd="0" presId="urn:microsoft.com/office/officeart/2018/2/layout/IconVerticalSolidList"/>
    <dgm:cxn modelId="{43116027-921C-43AA-B55C-441CC13A65AE}" type="presOf" srcId="{9D40E973-764C-4097-8E6F-F7D9F79DD73F}" destId="{2800BC8D-6126-4B15-A8CC-E01E4A03268B}" srcOrd="0" destOrd="0" presId="urn:microsoft.com/office/officeart/2018/2/layout/IconVerticalSolidList"/>
    <dgm:cxn modelId="{4C292A28-A26D-4568-AA7F-A8313891061B}" type="presOf" srcId="{33CA0FC8-4169-4EC3-A536-52A16C80E714}" destId="{C92B80B6-DB46-434D-925D-7EDC987E8589}" srcOrd="0" destOrd="0" presId="urn:microsoft.com/office/officeart/2018/2/layout/IconVerticalSolidList"/>
    <dgm:cxn modelId="{69F31A2E-3C5D-49BD-90C6-8E137FD39FA0}" type="presOf" srcId="{9A53B61E-C0FB-442D-93A4-366194FE156C}" destId="{2D1C27DF-0B7C-4515-9FA6-8DE258DB3FC6}" srcOrd="0" destOrd="0" presId="urn:microsoft.com/office/officeart/2018/2/layout/IconVerticalSolidList"/>
    <dgm:cxn modelId="{3DA91861-512C-4133-A6BC-F7C93FE81876}" srcId="{7618D18F-F0F3-487F-8F0B-FE025CCBD994}" destId="{9D40E973-764C-4097-8E6F-F7D9F79DD73F}" srcOrd="3" destOrd="0" parTransId="{AB74EFEE-A290-40C9-99E6-B7A088856E46}" sibTransId="{6CDEF073-7618-4D11-BD76-7A34831DF871}"/>
    <dgm:cxn modelId="{7139C163-CBB9-4DA7-86F0-1B88CBD2DBF7}" srcId="{7618D18F-F0F3-487F-8F0B-FE025CCBD994}" destId="{9A53B61E-C0FB-442D-93A4-366194FE156C}" srcOrd="2" destOrd="0" parTransId="{0275B7CA-E394-4BD0-92B2-983236C0E0D6}" sibTransId="{10E389DC-190B-4ADA-BD38-355FA966E5FA}"/>
    <dgm:cxn modelId="{7A9E4698-0C50-4707-9ED9-A629086DDA47}" type="presOf" srcId="{7618D18F-F0F3-487F-8F0B-FE025CCBD994}" destId="{B522CA78-9737-499E-B746-EE13CCB0041C}" srcOrd="0" destOrd="0" presId="urn:microsoft.com/office/officeart/2018/2/layout/IconVerticalSolidList"/>
    <dgm:cxn modelId="{1E568BAA-94BF-4F7C-A717-C8E12F94B990}" srcId="{7618D18F-F0F3-487F-8F0B-FE025CCBD994}" destId="{33CA0FC8-4169-4EC3-A536-52A16C80E714}" srcOrd="1" destOrd="0" parTransId="{603FB962-3877-4412-BDBC-102D0D2D7085}" sibTransId="{887CF238-D333-46E8-ACE5-71C77A08FC8F}"/>
    <dgm:cxn modelId="{0CB295D1-EC3F-4015-86C5-47D4CC3BB067}" srcId="{7618D18F-F0F3-487F-8F0B-FE025CCBD994}" destId="{F6F9E9AC-6469-4317-8B8D-3844F1442FE0}" srcOrd="0" destOrd="0" parTransId="{2AA75D3B-DBD8-4194-8079-BC602C300CA2}" sibTransId="{5596C460-0ABF-44EF-B506-A254D3148556}"/>
    <dgm:cxn modelId="{47A064A2-4AB5-4054-BE10-A3350FA60BA9}" type="presParOf" srcId="{B522CA78-9737-499E-B746-EE13CCB0041C}" destId="{721DD925-D8DB-485F-A6EE-434967C21EF8}" srcOrd="0" destOrd="0" presId="urn:microsoft.com/office/officeart/2018/2/layout/IconVerticalSolidList"/>
    <dgm:cxn modelId="{4CBF4A0E-769E-45FD-830F-2D75FDFBAC54}" type="presParOf" srcId="{721DD925-D8DB-485F-A6EE-434967C21EF8}" destId="{2F6DC3D7-F6E0-40B6-B712-CFD0E3996EA5}" srcOrd="0" destOrd="0" presId="urn:microsoft.com/office/officeart/2018/2/layout/IconVerticalSolidList"/>
    <dgm:cxn modelId="{6690AABC-9263-4124-8E22-E61AC1119BFF}" type="presParOf" srcId="{721DD925-D8DB-485F-A6EE-434967C21EF8}" destId="{42B5E4E4-465C-48EA-ABB6-3C7558EF7C26}" srcOrd="1" destOrd="0" presId="urn:microsoft.com/office/officeart/2018/2/layout/IconVerticalSolidList"/>
    <dgm:cxn modelId="{FCC6BED6-B76A-4CC8-863C-23CDE142F785}" type="presParOf" srcId="{721DD925-D8DB-485F-A6EE-434967C21EF8}" destId="{83CF3455-530D-4A81-9CD7-B3AD41291642}" srcOrd="2" destOrd="0" presId="urn:microsoft.com/office/officeart/2018/2/layout/IconVerticalSolidList"/>
    <dgm:cxn modelId="{485BE1A3-F33E-48B2-BDDD-95A09480FAD3}" type="presParOf" srcId="{721DD925-D8DB-485F-A6EE-434967C21EF8}" destId="{477B6D52-F562-4D8B-BA2D-B8013595F0B4}" srcOrd="3" destOrd="0" presId="urn:microsoft.com/office/officeart/2018/2/layout/IconVerticalSolidList"/>
    <dgm:cxn modelId="{C16940D3-8715-403A-96BC-54710EA3FA8E}" type="presParOf" srcId="{B522CA78-9737-499E-B746-EE13CCB0041C}" destId="{F509C750-4D2F-4F15-9660-0FB799C9F63F}" srcOrd="1" destOrd="0" presId="urn:microsoft.com/office/officeart/2018/2/layout/IconVerticalSolidList"/>
    <dgm:cxn modelId="{C98CF609-029A-48A1-A64B-E7F2597B483A}" type="presParOf" srcId="{B522CA78-9737-499E-B746-EE13CCB0041C}" destId="{24FDD8FD-7FF5-4F27-9B0C-3425D9C60344}" srcOrd="2" destOrd="0" presId="urn:microsoft.com/office/officeart/2018/2/layout/IconVerticalSolidList"/>
    <dgm:cxn modelId="{97A44DDB-0283-4D17-9586-FF31F54605E2}" type="presParOf" srcId="{24FDD8FD-7FF5-4F27-9B0C-3425D9C60344}" destId="{37E279CB-3CF0-48E8-ADC7-E521B050BE61}" srcOrd="0" destOrd="0" presId="urn:microsoft.com/office/officeart/2018/2/layout/IconVerticalSolidList"/>
    <dgm:cxn modelId="{CD8BAE46-0595-41BE-95BF-239619AF1DA0}" type="presParOf" srcId="{24FDD8FD-7FF5-4F27-9B0C-3425D9C60344}" destId="{B85F9C83-F5AD-4834-B80C-1CDE185C64A8}" srcOrd="1" destOrd="0" presId="urn:microsoft.com/office/officeart/2018/2/layout/IconVerticalSolidList"/>
    <dgm:cxn modelId="{1D3D2B01-3D6E-420B-828A-4770BE9A3997}" type="presParOf" srcId="{24FDD8FD-7FF5-4F27-9B0C-3425D9C60344}" destId="{8A6FB335-BAD0-4AFD-ACA9-0A7BA661E9B1}" srcOrd="2" destOrd="0" presId="urn:microsoft.com/office/officeart/2018/2/layout/IconVerticalSolidList"/>
    <dgm:cxn modelId="{200B78B1-C388-4EE8-8593-E72C64D11F5B}" type="presParOf" srcId="{24FDD8FD-7FF5-4F27-9B0C-3425D9C60344}" destId="{C92B80B6-DB46-434D-925D-7EDC987E8589}" srcOrd="3" destOrd="0" presId="urn:microsoft.com/office/officeart/2018/2/layout/IconVerticalSolidList"/>
    <dgm:cxn modelId="{BF512A4B-091A-4A39-AC63-EE229BF18DD6}" type="presParOf" srcId="{B522CA78-9737-499E-B746-EE13CCB0041C}" destId="{D98BE07B-AE84-4B86-9C01-2BDAA813BD34}" srcOrd="3" destOrd="0" presId="urn:microsoft.com/office/officeart/2018/2/layout/IconVerticalSolidList"/>
    <dgm:cxn modelId="{F95C7034-DC23-4FC5-9D44-9C0875EF1FFE}" type="presParOf" srcId="{B522CA78-9737-499E-B746-EE13CCB0041C}" destId="{CE7BDB02-F48C-4F7B-82F1-91F0F65DB563}" srcOrd="4" destOrd="0" presId="urn:microsoft.com/office/officeart/2018/2/layout/IconVerticalSolidList"/>
    <dgm:cxn modelId="{28EFFDD1-8B7D-4A61-8A3F-6FCCD8B4206A}" type="presParOf" srcId="{CE7BDB02-F48C-4F7B-82F1-91F0F65DB563}" destId="{2C246448-7629-4952-BA60-63342E58747C}" srcOrd="0" destOrd="0" presId="urn:microsoft.com/office/officeart/2018/2/layout/IconVerticalSolidList"/>
    <dgm:cxn modelId="{E38ED6EB-3D35-4E9D-916C-FA6D474B5CF3}" type="presParOf" srcId="{CE7BDB02-F48C-4F7B-82F1-91F0F65DB563}" destId="{526E7B7C-9D1E-4E7A-958E-F2057C861704}" srcOrd="1" destOrd="0" presId="urn:microsoft.com/office/officeart/2018/2/layout/IconVerticalSolidList"/>
    <dgm:cxn modelId="{0DE14D1A-E3FB-47AA-9627-4468E0B19F0B}" type="presParOf" srcId="{CE7BDB02-F48C-4F7B-82F1-91F0F65DB563}" destId="{FEB4F6EE-DF6C-40D4-8752-E64FBADB03FE}" srcOrd="2" destOrd="0" presId="urn:microsoft.com/office/officeart/2018/2/layout/IconVerticalSolidList"/>
    <dgm:cxn modelId="{D22A2765-D05A-4F47-BEF2-35885D20D9BE}" type="presParOf" srcId="{CE7BDB02-F48C-4F7B-82F1-91F0F65DB563}" destId="{2D1C27DF-0B7C-4515-9FA6-8DE258DB3FC6}" srcOrd="3" destOrd="0" presId="urn:microsoft.com/office/officeart/2018/2/layout/IconVerticalSolidList"/>
    <dgm:cxn modelId="{63B881AC-E6C2-4980-9782-ADACC7C40158}" type="presParOf" srcId="{B522CA78-9737-499E-B746-EE13CCB0041C}" destId="{CFD72B7B-B1BE-4257-9EEB-4A14887B600D}" srcOrd="5" destOrd="0" presId="urn:microsoft.com/office/officeart/2018/2/layout/IconVerticalSolidList"/>
    <dgm:cxn modelId="{39D3486F-2E3F-48C3-9AD5-E0053A16D371}" type="presParOf" srcId="{B522CA78-9737-499E-B746-EE13CCB0041C}" destId="{F2710F40-641A-426D-9721-D47CF0E65A2A}" srcOrd="6" destOrd="0" presId="urn:microsoft.com/office/officeart/2018/2/layout/IconVerticalSolidList"/>
    <dgm:cxn modelId="{5B2D1C5C-4B37-47A3-ADFC-0DD71F7C135D}" type="presParOf" srcId="{F2710F40-641A-426D-9721-D47CF0E65A2A}" destId="{196B4398-A58E-4C5D-B448-8597B8C50CE9}" srcOrd="0" destOrd="0" presId="urn:microsoft.com/office/officeart/2018/2/layout/IconVerticalSolidList"/>
    <dgm:cxn modelId="{6ED98193-5850-4B89-8E75-67116E131217}" type="presParOf" srcId="{F2710F40-641A-426D-9721-D47CF0E65A2A}" destId="{E4BE0F2F-6C0B-42F2-956F-B0BD1F1ADDD2}" srcOrd="1" destOrd="0" presId="urn:microsoft.com/office/officeart/2018/2/layout/IconVerticalSolidList"/>
    <dgm:cxn modelId="{16010E5D-8F72-4924-ADDF-EE559BA114F5}" type="presParOf" srcId="{F2710F40-641A-426D-9721-D47CF0E65A2A}" destId="{E48AF09A-6B95-4EAC-89C9-E6726D871FD4}" srcOrd="2" destOrd="0" presId="urn:microsoft.com/office/officeart/2018/2/layout/IconVerticalSolidList"/>
    <dgm:cxn modelId="{B16146F9-05FF-4789-8A4C-7BD007026128}" type="presParOf" srcId="{F2710F40-641A-426D-9721-D47CF0E65A2A}" destId="{2800BC8D-6126-4B15-A8CC-E01E4A03268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6A7A6-58EC-4786-9A0A-11F61B625050}">
      <dsp:nvSpPr>
        <dsp:cNvPr id="0" name=""/>
        <dsp:cNvSpPr/>
      </dsp:nvSpPr>
      <dsp:spPr>
        <a:xfrm>
          <a:off x="0" y="0"/>
          <a:ext cx="3763114" cy="7972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Extended Duration </a:t>
          </a:r>
          <a:r>
            <a:rPr lang="en-US" sz="2100" kern="1200">
              <a:sym typeface="Wingdings" panose="05000000000000000000" pitchFamily="2" charset="2"/>
            </a:rPr>
            <a:t></a:t>
          </a:r>
          <a:r>
            <a:rPr lang="en-US" sz="2100" kern="1200"/>
            <a:t>Monthly Sessions</a:t>
          </a:r>
        </a:p>
      </dsp:txBody>
      <dsp:txXfrm>
        <a:off x="23352" y="23352"/>
        <a:ext cx="2809504" cy="750576"/>
      </dsp:txXfrm>
    </dsp:sp>
    <dsp:sp modelId="{5E5D6616-CB94-4482-A189-42E04B7B088B}">
      <dsp:nvSpPr>
        <dsp:cNvPr id="0" name=""/>
        <dsp:cNvSpPr/>
      </dsp:nvSpPr>
      <dsp:spPr>
        <a:xfrm>
          <a:off x="281011" y="908013"/>
          <a:ext cx="3763114" cy="7972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Ongoing Support </a:t>
          </a:r>
          <a:r>
            <a:rPr lang="en-US" sz="2100" kern="1200">
              <a:sym typeface="Wingdings" panose="05000000000000000000" pitchFamily="2" charset="2"/>
            </a:rPr>
            <a:t></a:t>
          </a:r>
          <a:r>
            <a:rPr lang="en-US" sz="2100" kern="1200"/>
            <a:t> Mentorship follow-up</a:t>
          </a:r>
        </a:p>
      </dsp:txBody>
      <dsp:txXfrm>
        <a:off x="304363" y="931365"/>
        <a:ext cx="2917166" cy="750576"/>
      </dsp:txXfrm>
    </dsp:sp>
    <dsp:sp modelId="{C10A2384-D8E6-40B4-A7A8-CE815AE83F66}">
      <dsp:nvSpPr>
        <dsp:cNvPr id="0" name=""/>
        <dsp:cNvSpPr/>
      </dsp:nvSpPr>
      <dsp:spPr>
        <a:xfrm>
          <a:off x="562023" y="1816027"/>
          <a:ext cx="3763114" cy="7972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Active Engagement </a:t>
          </a:r>
          <a:r>
            <a:rPr lang="en-US" sz="2100" kern="1200">
              <a:sym typeface="Wingdings" panose="05000000000000000000" pitchFamily="2" charset="2"/>
            </a:rPr>
            <a:t></a:t>
          </a:r>
          <a:r>
            <a:rPr lang="en-US" sz="2100" kern="1200"/>
            <a:t> Demonstrations </a:t>
          </a:r>
        </a:p>
      </dsp:txBody>
      <dsp:txXfrm>
        <a:off x="585375" y="1839379"/>
        <a:ext cx="2917166" cy="750576"/>
      </dsp:txXfrm>
    </dsp:sp>
    <dsp:sp modelId="{D059029C-CF0F-45E2-BA2D-D6C74F428834}">
      <dsp:nvSpPr>
        <dsp:cNvPr id="0" name=""/>
        <dsp:cNvSpPr/>
      </dsp:nvSpPr>
      <dsp:spPr>
        <a:xfrm>
          <a:off x="843035" y="2724041"/>
          <a:ext cx="3763114" cy="7972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Leader Modeling </a:t>
          </a:r>
          <a:r>
            <a:rPr lang="en-US" sz="2100" kern="1200">
              <a:sym typeface="Wingdings" panose="05000000000000000000" pitchFamily="2" charset="2"/>
            </a:rPr>
            <a:t></a:t>
          </a:r>
          <a:r>
            <a:rPr lang="en-US" sz="2100" kern="1200"/>
            <a:t> Rotating faculty </a:t>
          </a:r>
        </a:p>
      </dsp:txBody>
      <dsp:txXfrm>
        <a:off x="866387" y="2747393"/>
        <a:ext cx="2917166" cy="750576"/>
      </dsp:txXfrm>
    </dsp:sp>
    <dsp:sp modelId="{276582F2-4627-4D5A-8A4E-E745ED8D4E8E}">
      <dsp:nvSpPr>
        <dsp:cNvPr id="0" name=""/>
        <dsp:cNvSpPr/>
      </dsp:nvSpPr>
      <dsp:spPr>
        <a:xfrm>
          <a:off x="1124047" y="3632054"/>
          <a:ext cx="3763114" cy="79728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Subject Specific </a:t>
          </a:r>
          <a:r>
            <a:rPr lang="en-US" sz="2100" kern="1200">
              <a:sym typeface="Wingdings" panose="05000000000000000000" pitchFamily="2" charset="2"/>
            </a:rPr>
            <a:t></a:t>
          </a:r>
          <a:r>
            <a:rPr lang="en-US" sz="2100" kern="1200"/>
            <a:t> Focus by subspecialty </a:t>
          </a:r>
        </a:p>
      </dsp:txBody>
      <dsp:txXfrm>
        <a:off x="1147399" y="3655406"/>
        <a:ext cx="2917166" cy="750576"/>
      </dsp:txXfrm>
    </dsp:sp>
    <dsp:sp modelId="{A61752D5-A842-457B-90BB-A28BEC67CE61}">
      <dsp:nvSpPr>
        <dsp:cNvPr id="0" name=""/>
        <dsp:cNvSpPr/>
      </dsp:nvSpPr>
      <dsp:spPr>
        <a:xfrm>
          <a:off x="3244882" y="582457"/>
          <a:ext cx="518232" cy="51823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3361484" y="582457"/>
        <a:ext cx="285028" cy="389970"/>
      </dsp:txXfrm>
    </dsp:sp>
    <dsp:sp modelId="{1604D574-A590-46F2-B2F1-CD28E74E6D09}">
      <dsp:nvSpPr>
        <dsp:cNvPr id="0" name=""/>
        <dsp:cNvSpPr/>
      </dsp:nvSpPr>
      <dsp:spPr>
        <a:xfrm>
          <a:off x="3525894" y="1490471"/>
          <a:ext cx="518232" cy="51823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3642496" y="1490471"/>
        <a:ext cx="285028" cy="389970"/>
      </dsp:txXfrm>
    </dsp:sp>
    <dsp:sp modelId="{BCE17976-4320-4782-970F-29CA12CCD40E}">
      <dsp:nvSpPr>
        <dsp:cNvPr id="0" name=""/>
        <dsp:cNvSpPr/>
      </dsp:nvSpPr>
      <dsp:spPr>
        <a:xfrm>
          <a:off x="3806906" y="2385196"/>
          <a:ext cx="518232" cy="51823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3923508" y="2385196"/>
        <a:ext cx="285028" cy="389970"/>
      </dsp:txXfrm>
    </dsp:sp>
    <dsp:sp modelId="{0E2E14E0-B6C8-4F8D-9192-0FA8ECDFC18E}">
      <dsp:nvSpPr>
        <dsp:cNvPr id="0" name=""/>
        <dsp:cNvSpPr/>
      </dsp:nvSpPr>
      <dsp:spPr>
        <a:xfrm>
          <a:off x="4087917" y="3302069"/>
          <a:ext cx="518232" cy="51823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4204519" y="3302069"/>
        <a:ext cx="285028" cy="3899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F618A-7FF1-464F-9253-C72C3CF8561D}">
      <dsp:nvSpPr>
        <dsp:cNvPr id="0" name=""/>
        <dsp:cNvSpPr/>
      </dsp:nvSpPr>
      <dsp:spPr>
        <a:xfrm>
          <a:off x="0" y="673"/>
          <a:ext cx="4773168" cy="15749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A402D0-FAC5-4545-8134-1CF7F2AEC957}">
      <dsp:nvSpPr>
        <dsp:cNvPr id="0" name=""/>
        <dsp:cNvSpPr/>
      </dsp:nvSpPr>
      <dsp:spPr>
        <a:xfrm>
          <a:off x="476436" y="355047"/>
          <a:ext cx="866247" cy="8662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464F1-6C72-4ACF-933B-BC075B5EFD8E}">
      <dsp:nvSpPr>
        <dsp:cNvPr id="0" name=""/>
        <dsp:cNvSpPr/>
      </dsp:nvSpPr>
      <dsp:spPr>
        <a:xfrm>
          <a:off x="1819120" y="673"/>
          <a:ext cx="2954047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When leaders model effective learning, it gives permission for others to do the same. </a:t>
          </a:r>
        </a:p>
      </dsp:txBody>
      <dsp:txXfrm>
        <a:off x="1819120" y="673"/>
        <a:ext cx="2954047" cy="1574995"/>
      </dsp:txXfrm>
    </dsp:sp>
    <dsp:sp modelId="{300F6483-51A5-488D-9F40-2E71EA3B00EA}">
      <dsp:nvSpPr>
        <dsp:cNvPr id="0" name=""/>
        <dsp:cNvSpPr/>
      </dsp:nvSpPr>
      <dsp:spPr>
        <a:xfrm>
          <a:off x="0" y="1969418"/>
          <a:ext cx="4773168" cy="15749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87624-24C9-4A85-9AEA-B5BB8522F3E8}">
      <dsp:nvSpPr>
        <dsp:cNvPr id="0" name=""/>
        <dsp:cNvSpPr/>
      </dsp:nvSpPr>
      <dsp:spPr>
        <a:xfrm>
          <a:off x="476436" y="2323792"/>
          <a:ext cx="866247" cy="8662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72F1A-8A3E-4CCC-89BC-FC3BA1946F6E}">
      <dsp:nvSpPr>
        <dsp:cNvPr id="0" name=""/>
        <dsp:cNvSpPr/>
      </dsp:nvSpPr>
      <dsp:spPr>
        <a:xfrm>
          <a:off x="1819120" y="1969418"/>
          <a:ext cx="2954047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If an attending demonstrates curiosity,  reflection and seeks feedback, fellows will too. </a:t>
          </a:r>
        </a:p>
      </dsp:txBody>
      <dsp:txXfrm>
        <a:off x="1819120" y="1969418"/>
        <a:ext cx="2954047" cy="1574995"/>
      </dsp:txXfrm>
    </dsp:sp>
    <dsp:sp modelId="{1C9B3BEB-D1A0-4631-AE7C-ACC93B2CB1D0}">
      <dsp:nvSpPr>
        <dsp:cNvPr id="0" name=""/>
        <dsp:cNvSpPr/>
      </dsp:nvSpPr>
      <dsp:spPr>
        <a:xfrm>
          <a:off x="0" y="3938162"/>
          <a:ext cx="4773168" cy="15749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5FD68E-46A8-4C07-99BD-EC94C772DCE0}">
      <dsp:nvSpPr>
        <dsp:cNvPr id="0" name=""/>
        <dsp:cNvSpPr/>
      </dsp:nvSpPr>
      <dsp:spPr>
        <a:xfrm>
          <a:off x="476436" y="4292537"/>
          <a:ext cx="866247" cy="8662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8B93A-4A94-4D90-A73D-96C9A7606C5D}">
      <dsp:nvSpPr>
        <dsp:cNvPr id="0" name=""/>
        <dsp:cNvSpPr/>
      </dsp:nvSpPr>
      <dsp:spPr>
        <a:xfrm>
          <a:off x="1819120" y="3938162"/>
          <a:ext cx="2954047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We must model vulnerability and growth  </a:t>
          </a:r>
        </a:p>
      </dsp:txBody>
      <dsp:txXfrm>
        <a:off x="1819120" y="3938162"/>
        <a:ext cx="2954047" cy="15749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E7960-06FB-461F-B07A-077AA6B6856E}">
      <dsp:nvSpPr>
        <dsp:cNvPr id="0" name=""/>
        <dsp:cNvSpPr/>
      </dsp:nvSpPr>
      <dsp:spPr>
        <a:xfrm>
          <a:off x="0" y="0"/>
          <a:ext cx="6703695" cy="13054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Generic training rarely resonates in medicine.</a:t>
          </a:r>
        </a:p>
      </dsp:txBody>
      <dsp:txXfrm>
        <a:off x="38234" y="38234"/>
        <a:ext cx="5295064" cy="1228933"/>
      </dsp:txXfrm>
    </dsp:sp>
    <dsp:sp modelId="{B9D6A55B-FB36-4D8A-883F-67574E7D0F55}">
      <dsp:nvSpPr>
        <dsp:cNvPr id="0" name=""/>
        <dsp:cNvSpPr/>
      </dsp:nvSpPr>
      <dsp:spPr>
        <a:xfrm>
          <a:off x="591502" y="1522968"/>
          <a:ext cx="6703695" cy="1305401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Learning must be grounded in clinical reality of oncology cases, multidisciplinary teamwork and patient safety scenarios</a:t>
          </a:r>
        </a:p>
      </dsp:txBody>
      <dsp:txXfrm>
        <a:off x="629736" y="1561202"/>
        <a:ext cx="5187213" cy="1228933"/>
      </dsp:txXfrm>
    </dsp:sp>
    <dsp:sp modelId="{EAD83535-C540-4677-9FED-36642EEF45E3}">
      <dsp:nvSpPr>
        <dsp:cNvPr id="0" name=""/>
        <dsp:cNvSpPr/>
      </dsp:nvSpPr>
      <dsp:spPr>
        <a:xfrm>
          <a:off x="1183004" y="3045936"/>
          <a:ext cx="6703695" cy="1305401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We need professional learning that is relevant to our learners’ environment.</a:t>
          </a:r>
        </a:p>
      </dsp:txBody>
      <dsp:txXfrm>
        <a:off x="1221238" y="3084170"/>
        <a:ext cx="5187213" cy="1228933"/>
      </dsp:txXfrm>
    </dsp:sp>
    <dsp:sp modelId="{E9429E25-DFFA-462A-8BA1-1C1481D624F4}">
      <dsp:nvSpPr>
        <dsp:cNvPr id="0" name=""/>
        <dsp:cNvSpPr/>
      </dsp:nvSpPr>
      <dsp:spPr>
        <a:xfrm>
          <a:off x="5855184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046099" y="989929"/>
        <a:ext cx="466680" cy="638504"/>
      </dsp:txXfrm>
    </dsp:sp>
    <dsp:sp modelId="{15007C28-9939-4EB3-B30D-789BFC78CD2B}">
      <dsp:nvSpPr>
        <dsp:cNvPr id="0" name=""/>
        <dsp:cNvSpPr/>
      </dsp:nvSpPr>
      <dsp:spPr>
        <a:xfrm>
          <a:off x="6446686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637601" y="2504195"/>
        <a:ext cx="466680" cy="6385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DC3D7-F6E0-40B6-B712-CFD0E3996EA5}">
      <dsp:nvSpPr>
        <dsp:cNvPr id="0" name=""/>
        <dsp:cNvSpPr/>
      </dsp:nvSpPr>
      <dsp:spPr>
        <a:xfrm>
          <a:off x="0" y="3514"/>
          <a:ext cx="3416836" cy="7931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5E4E4-465C-48EA-ABB6-3C7558EF7C26}">
      <dsp:nvSpPr>
        <dsp:cNvPr id="0" name=""/>
        <dsp:cNvSpPr/>
      </dsp:nvSpPr>
      <dsp:spPr>
        <a:xfrm>
          <a:off x="239932" y="181976"/>
          <a:ext cx="436667" cy="4362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B6D52-F562-4D8B-BA2D-B8013595F0B4}">
      <dsp:nvSpPr>
        <dsp:cNvPr id="0" name=""/>
        <dsp:cNvSpPr/>
      </dsp:nvSpPr>
      <dsp:spPr>
        <a:xfrm>
          <a:off x="916531" y="3514"/>
          <a:ext cx="2486189" cy="817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567" tIns="86567" rIns="86567" bIns="8656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Let’s redefine professional learning as a shared, clinical practice.  Not an event. </a:t>
          </a:r>
        </a:p>
      </dsp:txBody>
      <dsp:txXfrm>
        <a:off x="916531" y="3514"/>
        <a:ext cx="2486189" cy="817951"/>
      </dsp:txXfrm>
    </dsp:sp>
    <dsp:sp modelId="{37E279CB-3CF0-48E8-ADC7-E521B050BE61}">
      <dsp:nvSpPr>
        <dsp:cNvPr id="0" name=""/>
        <dsp:cNvSpPr/>
      </dsp:nvSpPr>
      <dsp:spPr>
        <a:xfrm>
          <a:off x="0" y="1025953"/>
          <a:ext cx="3416836" cy="7931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F9C83-F5AD-4834-B80C-1CDE185C64A8}">
      <dsp:nvSpPr>
        <dsp:cNvPr id="0" name=""/>
        <dsp:cNvSpPr/>
      </dsp:nvSpPr>
      <dsp:spPr>
        <a:xfrm>
          <a:off x="239932" y="1204415"/>
          <a:ext cx="436667" cy="4362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B80B6-DB46-434D-925D-7EDC987E8589}">
      <dsp:nvSpPr>
        <dsp:cNvPr id="0" name=""/>
        <dsp:cNvSpPr/>
      </dsp:nvSpPr>
      <dsp:spPr>
        <a:xfrm>
          <a:off x="916531" y="1025953"/>
          <a:ext cx="2486189" cy="817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567" tIns="86567" rIns="86567" bIns="8656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We will start small in the first Quarter: Pilot with 4 departments</a:t>
          </a:r>
        </a:p>
      </dsp:txBody>
      <dsp:txXfrm>
        <a:off x="916531" y="1025953"/>
        <a:ext cx="2486189" cy="817951"/>
      </dsp:txXfrm>
    </dsp:sp>
    <dsp:sp modelId="{2C246448-7629-4952-BA60-63342E58747C}">
      <dsp:nvSpPr>
        <dsp:cNvPr id="0" name=""/>
        <dsp:cNvSpPr/>
      </dsp:nvSpPr>
      <dsp:spPr>
        <a:xfrm>
          <a:off x="0" y="2048392"/>
          <a:ext cx="3416836" cy="7931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6E7B7C-9D1E-4E7A-958E-F2057C861704}">
      <dsp:nvSpPr>
        <dsp:cNvPr id="0" name=""/>
        <dsp:cNvSpPr/>
      </dsp:nvSpPr>
      <dsp:spPr>
        <a:xfrm>
          <a:off x="239932" y="2226854"/>
          <a:ext cx="436667" cy="4362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C27DF-0B7C-4515-9FA6-8DE258DB3FC6}">
      <dsp:nvSpPr>
        <dsp:cNvPr id="0" name=""/>
        <dsp:cNvSpPr/>
      </dsp:nvSpPr>
      <dsp:spPr>
        <a:xfrm>
          <a:off x="916531" y="2048392"/>
          <a:ext cx="2486189" cy="817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567" tIns="86567" rIns="86567" bIns="8656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Gather Feedback/Refine as Needed</a:t>
          </a:r>
        </a:p>
      </dsp:txBody>
      <dsp:txXfrm>
        <a:off x="916531" y="2048392"/>
        <a:ext cx="2486189" cy="817951"/>
      </dsp:txXfrm>
    </dsp:sp>
    <dsp:sp modelId="{196B4398-A58E-4C5D-B448-8597B8C50CE9}">
      <dsp:nvSpPr>
        <dsp:cNvPr id="0" name=""/>
        <dsp:cNvSpPr/>
      </dsp:nvSpPr>
      <dsp:spPr>
        <a:xfrm>
          <a:off x="0" y="3070831"/>
          <a:ext cx="3416836" cy="7931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BE0F2F-6C0B-42F2-956F-B0BD1F1ADDD2}">
      <dsp:nvSpPr>
        <dsp:cNvPr id="0" name=""/>
        <dsp:cNvSpPr/>
      </dsp:nvSpPr>
      <dsp:spPr>
        <a:xfrm>
          <a:off x="239932" y="3249293"/>
          <a:ext cx="436667" cy="43624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0BC8D-6126-4B15-A8CC-E01E4A03268B}">
      <dsp:nvSpPr>
        <dsp:cNvPr id="0" name=""/>
        <dsp:cNvSpPr/>
      </dsp:nvSpPr>
      <dsp:spPr>
        <a:xfrm>
          <a:off x="916531" y="3070831"/>
          <a:ext cx="2486189" cy="817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567" tIns="86567" rIns="86567" bIns="8656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Grow to all 16 departments </a:t>
          </a:r>
        </a:p>
      </dsp:txBody>
      <dsp:txXfrm>
        <a:off x="916531" y="3070831"/>
        <a:ext cx="2486189" cy="817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902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B67ED-7A10-3034-D755-4F40D627A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C5F7C7-0D09-B50F-2952-A0790630EB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D9C46F-C0A8-91A5-83DC-9665A3EA78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0F1EE-5699-85B3-905C-2C676C3EB3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809685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Instead of one-off workshops, imagine ongoing learning communities where faculty engage, reflect, and apply new practices — supported across divisions. A model where innovation in one department becomes the norm for 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2A23D-479A-0A0E-72FF-806751F17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8E05DB-566E-0077-3EFA-0DB304B415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D4C98D-B291-6693-B10A-C74D5190C1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7D83D-98D2-3FB0-76A6-A1BC813DD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611696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ADC23-22DA-5CB4-12DB-6320F4D50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FB5EEE-C9F1-2CB7-9090-3800D57A2D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CD9D8B-3840-85DF-B382-E286B283BD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395CE-25FE-B4A5-C3F7-E08AD17EEC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022551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to.wuestenigel.com/a-person-searching-for-online-education-app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5.jp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hyperlink" Target="https://www.thebluediamondgallery.com/wooden-tile/t/teamwork.html" TargetMode="External"/><Relationship Id="rId9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4300/JGME-D-16-00500.1" TargetMode="External"/><Relationship Id="rId7" Type="http://schemas.openxmlformats.org/officeDocument/2006/relationships/hyperlink" Target="https://www.pikist.com/free-photo-sepy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hyperlink" Target="https://doi.org/10.1097/MD.0000000000038813" TargetMode="External"/><Relationship Id="rId4" Type="http://schemas.openxmlformats.org/officeDocument/2006/relationships/hyperlink" Target="https://doi.org/10.1097/ACM.000000000000093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um.com/@dhilipkmr/ripple-in-react-3162875cc9a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stanfordedtech/4925162784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e.ual.es/profesor-titular-de-educacion-medica-en-singapu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nio.com/de/wissenschaft/medizin/krankenschwestern-lernen-mensch-korper-ausbildung-programm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85" y="640080"/>
            <a:ext cx="3127007" cy="40325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defRPr>
                <a:solidFill>
                  <a:srgbClr val="CE1126"/>
                </a:solidFill>
              </a:defRPr>
            </a:pPr>
            <a:r>
              <a:rPr lang="en-US" sz="1900" b="1" dirty="0"/>
              <a:t>From Sit and Get </a:t>
            </a:r>
            <a:br>
              <a:rPr lang="en-US" sz="1900" b="1" dirty="0"/>
            </a:br>
            <a:r>
              <a:rPr lang="en-US" sz="1900" b="1" dirty="0"/>
              <a:t>to</a:t>
            </a:r>
            <a:br>
              <a:rPr lang="en-US" sz="1900" b="1" dirty="0"/>
            </a:br>
            <a:r>
              <a:rPr lang="en-US" sz="1900" b="1" dirty="0"/>
              <a:t> Go and Show </a:t>
            </a:r>
            <a:br>
              <a:rPr lang="en-US" sz="1900" b="1" dirty="0"/>
            </a:br>
            <a:br>
              <a:rPr lang="en-US" sz="1900" dirty="0"/>
            </a:br>
            <a:r>
              <a:rPr lang="en-US" sz="1900" i="1" dirty="0"/>
              <a:t>Reimagining Professional Learning in the Hematology/Oncology Fellowship Program</a:t>
            </a:r>
            <a:br>
              <a:rPr lang="en-US" sz="1900" dirty="0"/>
            </a:br>
            <a:br>
              <a:rPr lang="en-US" sz="1900" dirty="0"/>
            </a:br>
            <a:br>
              <a:rPr lang="en-US" sz="1900" dirty="0"/>
            </a:br>
            <a:br>
              <a:rPr lang="en-US" sz="1900" dirty="0"/>
            </a:br>
            <a:r>
              <a:rPr lang="en-US" sz="1900" dirty="0"/>
              <a:t>By: Kary S. Magliolo-Garnica</a:t>
            </a:r>
            <a:br>
              <a:rPr lang="en-US" sz="1900" dirty="0"/>
            </a:br>
            <a:br>
              <a:rPr lang="en-US" sz="1900" dirty="0"/>
            </a:br>
            <a:endParaRPr lang="en-US" sz="1900" dirty="0"/>
          </a:p>
        </p:txBody>
      </p:sp>
      <p:sp>
        <p:nvSpPr>
          <p:cNvPr id="39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3" y="4409267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tethoscope on a book&#10;&#10;AI-generated content may be incorrect.">
            <a:extLst>
              <a:ext uri="{FF2B5EF4-FFF2-40B4-BE49-F238E27FC236}">
                <a16:creationId xmlns:a16="http://schemas.microsoft.com/office/drawing/2014/main" id="{8B0C98D3-2F1C-201C-06B4-B5FA922B3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7549" r="12236" b="-1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DDA83C-DFEA-3EED-5175-99BA9FE8E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6128F3BD-7564-4310-B528-888E64F87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E8BCE0-C210-237E-6007-725787B81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77" y="609600"/>
            <a:ext cx="6411289" cy="12824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  <a:defRPr>
                <a:solidFill>
                  <a:srgbClr val="CE1126"/>
                </a:solidFill>
              </a:defRPr>
            </a:pPr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If there is NO change?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A1E7D-FD37-424F-E1F5-1FD860AD2F82}"/>
              </a:ext>
            </a:extLst>
          </p:cNvPr>
          <p:cNvSpPr txBox="1"/>
          <p:nvPr/>
        </p:nvSpPr>
        <p:spPr>
          <a:xfrm>
            <a:off x="852776" y="2147358"/>
            <a:ext cx="6411289" cy="4076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Lost engagement 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Missed opportunities for innovations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Burnout from irrelevant training 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Disconnect between education and practice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Our patients will suffer 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82AA3C4E-019E-440F-87AB-67EFA9BE6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116842" y="-2"/>
            <a:ext cx="1026164" cy="6858000"/>
          </a:xfrm>
          <a:custGeom>
            <a:avLst/>
            <a:gdLst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57645 w 1605470"/>
              <a:gd name="connsiteY188" fmla="*/ 474761 h 6858000"/>
              <a:gd name="connsiteX189" fmla="*/ 201693 w 1605470"/>
              <a:gd name="connsiteY189" fmla="*/ 469651 h 6858000"/>
              <a:gd name="connsiteX190" fmla="*/ 195012 w 1605470"/>
              <a:gd name="connsiteY190" fmla="*/ 448559 h 6858000"/>
              <a:gd name="connsiteX191" fmla="*/ 201434 w 1605470"/>
              <a:gd name="connsiteY191" fmla="*/ 441529 h 6858000"/>
              <a:gd name="connsiteX192" fmla="*/ 200655 w 1605470"/>
              <a:gd name="connsiteY192" fmla="*/ 428927 h 6858000"/>
              <a:gd name="connsiteX193" fmla="*/ 190059 w 1605470"/>
              <a:gd name="connsiteY193" fmla="*/ 430161 h 6858000"/>
              <a:gd name="connsiteX194" fmla="*/ 184450 w 1605470"/>
              <a:gd name="connsiteY194" fmla="*/ 396240 h 6858000"/>
              <a:gd name="connsiteX195" fmla="*/ 146196 w 1605470"/>
              <a:gd name="connsiteY195" fmla="*/ 358810 h 6858000"/>
              <a:gd name="connsiteX196" fmla="*/ 124571 w 1605470"/>
              <a:gd name="connsiteY196" fmla="*/ 302178 h 6858000"/>
              <a:gd name="connsiteX197" fmla="*/ 103243 w 1605470"/>
              <a:gd name="connsiteY197" fmla="*/ 211375 h 6858000"/>
              <a:gd name="connsiteX198" fmla="*/ 94571 w 1605470"/>
              <a:gd name="connsiteY198" fmla="*/ 184179 h 6858000"/>
              <a:gd name="connsiteX199" fmla="*/ 13437 w 1605470"/>
              <a:gd name="connsiteY199" fmla="*/ 19287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01693 w 1605470"/>
              <a:gd name="connsiteY188" fmla="*/ 469651 h 6858000"/>
              <a:gd name="connsiteX189" fmla="*/ 195012 w 1605470"/>
              <a:gd name="connsiteY189" fmla="*/ 448559 h 6858000"/>
              <a:gd name="connsiteX190" fmla="*/ 201434 w 1605470"/>
              <a:gd name="connsiteY190" fmla="*/ 441529 h 6858000"/>
              <a:gd name="connsiteX191" fmla="*/ 200655 w 1605470"/>
              <a:gd name="connsiteY191" fmla="*/ 428927 h 6858000"/>
              <a:gd name="connsiteX192" fmla="*/ 190059 w 1605470"/>
              <a:gd name="connsiteY192" fmla="*/ 430161 h 6858000"/>
              <a:gd name="connsiteX193" fmla="*/ 184450 w 1605470"/>
              <a:gd name="connsiteY193" fmla="*/ 396240 h 6858000"/>
              <a:gd name="connsiteX194" fmla="*/ 146196 w 1605470"/>
              <a:gd name="connsiteY194" fmla="*/ 358810 h 6858000"/>
              <a:gd name="connsiteX195" fmla="*/ 124571 w 1605470"/>
              <a:gd name="connsiteY195" fmla="*/ 302178 h 6858000"/>
              <a:gd name="connsiteX196" fmla="*/ 103243 w 1605470"/>
              <a:gd name="connsiteY196" fmla="*/ 211375 h 6858000"/>
              <a:gd name="connsiteX197" fmla="*/ 94571 w 1605470"/>
              <a:gd name="connsiteY197" fmla="*/ 184179 h 6858000"/>
              <a:gd name="connsiteX198" fmla="*/ 13437 w 1605470"/>
              <a:gd name="connsiteY198" fmla="*/ 19287 h 6858000"/>
              <a:gd name="connsiteX199" fmla="*/ 0 w 1605470"/>
              <a:gd name="connsiteY19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613412 w 1605470"/>
              <a:gd name="connsiteY132" fmla="*/ 2731184 h 6858000"/>
              <a:gd name="connsiteX133" fmla="*/ 555080 w 1605470"/>
              <a:gd name="connsiteY133" fmla="*/ 2538816 h 6858000"/>
              <a:gd name="connsiteX134" fmla="*/ 551827 w 1605470"/>
              <a:gd name="connsiteY134" fmla="*/ 2485734 h 6858000"/>
              <a:gd name="connsiteX135" fmla="*/ 525179 w 1605470"/>
              <a:gd name="connsiteY135" fmla="*/ 2447068 h 6858000"/>
              <a:gd name="connsiteX136" fmla="*/ 529511 w 1605470"/>
              <a:gd name="connsiteY136" fmla="*/ 2425819 h 6858000"/>
              <a:gd name="connsiteX137" fmla="*/ 530521 w 1605470"/>
              <a:gd name="connsiteY137" fmla="*/ 2422066 h 6858000"/>
              <a:gd name="connsiteX138" fmla="*/ 528878 w 1605470"/>
              <a:gd name="connsiteY138" fmla="*/ 2408971 h 6858000"/>
              <a:gd name="connsiteX139" fmla="*/ 535510 w 1605470"/>
              <a:gd name="connsiteY139" fmla="*/ 2402874 h 6858000"/>
              <a:gd name="connsiteX140" fmla="*/ 538122 w 1605470"/>
              <a:gd name="connsiteY140" fmla="*/ 2381443 h 6858000"/>
              <a:gd name="connsiteX141" fmla="*/ 533116 w 1605470"/>
              <a:gd name="connsiteY141" fmla="*/ 2358011 h 6858000"/>
              <a:gd name="connsiteX142" fmla="*/ 501423 w 1605470"/>
              <a:gd name="connsiteY142" fmla="*/ 2249479 h 6858000"/>
              <a:gd name="connsiteX143" fmla="*/ 486968 w 1605470"/>
              <a:gd name="connsiteY143" fmla="*/ 2182937 h 6858000"/>
              <a:gd name="connsiteX144" fmla="*/ 488555 w 1605470"/>
              <a:gd name="connsiteY144" fmla="*/ 2155135 h 6858000"/>
              <a:gd name="connsiteX145" fmla="*/ 486013 w 1605470"/>
              <a:gd name="connsiteY145" fmla="*/ 2118008 h 6858000"/>
              <a:gd name="connsiteX146" fmla="*/ 487006 w 1605470"/>
              <a:gd name="connsiteY146" fmla="*/ 2050531 h 6858000"/>
              <a:gd name="connsiteX147" fmla="*/ 478812 w 1605470"/>
              <a:gd name="connsiteY147" fmla="*/ 1963269 h 6858000"/>
              <a:gd name="connsiteX148" fmla="*/ 442619 w 1605470"/>
              <a:gd name="connsiteY148" fmla="*/ 1910499 h 6858000"/>
              <a:gd name="connsiteX149" fmla="*/ 446785 w 1605470"/>
              <a:gd name="connsiteY149" fmla="*/ 1903212 h 6858000"/>
              <a:gd name="connsiteX150" fmla="*/ 436547 w 1605470"/>
              <a:gd name="connsiteY150" fmla="*/ 1861531 h 6858000"/>
              <a:gd name="connsiteX151" fmla="*/ 364290 w 1605470"/>
              <a:gd name="connsiteY151" fmla="*/ 1728772 h 6858000"/>
              <a:gd name="connsiteX152" fmla="*/ 345287 w 1605470"/>
              <a:gd name="connsiteY152" fmla="*/ 1646953 h 6858000"/>
              <a:gd name="connsiteX153" fmla="*/ 344412 w 1605470"/>
              <a:gd name="connsiteY153" fmla="*/ 1615777 h 6858000"/>
              <a:gd name="connsiteX154" fmla="*/ 342578 w 1605470"/>
              <a:gd name="connsiteY154" fmla="*/ 1563678 h 6858000"/>
              <a:gd name="connsiteX155" fmla="*/ 355658 w 1605470"/>
              <a:gd name="connsiteY155" fmla="*/ 1519474 h 6858000"/>
              <a:gd name="connsiteX156" fmla="*/ 348400 w 1605470"/>
              <a:gd name="connsiteY156" fmla="*/ 1477995 h 6858000"/>
              <a:gd name="connsiteX157" fmla="*/ 328025 w 1605470"/>
              <a:gd name="connsiteY157" fmla="*/ 1475165 h 6858000"/>
              <a:gd name="connsiteX158" fmla="*/ 326326 w 1605470"/>
              <a:gd name="connsiteY158" fmla="*/ 1428585 h 6858000"/>
              <a:gd name="connsiteX159" fmla="*/ 325799 w 1605470"/>
              <a:gd name="connsiteY159" fmla="*/ 1357181 h 6858000"/>
              <a:gd name="connsiteX160" fmla="*/ 320507 w 1605470"/>
              <a:gd name="connsiteY160" fmla="*/ 1347099 h 6858000"/>
              <a:gd name="connsiteX161" fmla="*/ 335347 w 1605470"/>
              <a:gd name="connsiteY161" fmla="*/ 1334233 h 6858000"/>
              <a:gd name="connsiteX162" fmla="*/ 342792 w 1605470"/>
              <a:gd name="connsiteY162" fmla="*/ 1307086 h 6858000"/>
              <a:gd name="connsiteX163" fmla="*/ 343980 w 1605470"/>
              <a:gd name="connsiteY163" fmla="*/ 1189033 h 6858000"/>
              <a:gd name="connsiteX164" fmla="*/ 348665 w 1605470"/>
              <a:gd name="connsiteY164" fmla="*/ 1168288 h 6858000"/>
              <a:gd name="connsiteX165" fmla="*/ 340947 w 1605470"/>
              <a:gd name="connsiteY165" fmla="*/ 1142577 h 6858000"/>
              <a:gd name="connsiteX166" fmla="*/ 330253 w 1605470"/>
              <a:gd name="connsiteY166" fmla="*/ 1088484 h 6858000"/>
              <a:gd name="connsiteX167" fmla="*/ 314647 w 1605470"/>
              <a:gd name="connsiteY167" fmla="*/ 1053424 h 6858000"/>
              <a:gd name="connsiteX168" fmla="*/ 322906 w 1605470"/>
              <a:gd name="connsiteY168" fmla="*/ 1044367 h 6858000"/>
              <a:gd name="connsiteX169" fmla="*/ 326818 w 1605470"/>
              <a:gd name="connsiteY169" fmla="*/ 1022828 h 6858000"/>
              <a:gd name="connsiteX170" fmla="*/ 320445 w 1605470"/>
              <a:gd name="connsiteY170" fmla="*/ 932283 h 6858000"/>
              <a:gd name="connsiteX171" fmla="*/ 322681 w 1605470"/>
              <a:gd name="connsiteY171" fmla="*/ 915925 h 6858000"/>
              <a:gd name="connsiteX172" fmla="*/ 315310 w 1605470"/>
              <a:gd name="connsiteY172" fmla="*/ 896999 h 6858000"/>
              <a:gd name="connsiteX173" fmla="*/ 284718 w 1605470"/>
              <a:gd name="connsiteY173" fmla="*/ 821517 h 6858000"/>
              <a:gd name="connsiteX174" fmla="*/ 270682 w 1605470"/>
              <a:gd name="connsiteY174" fmla="*/ 786519 h 6858000"/>
              <a:gd name="connsiteX175" fmla="*/ 265483 w 1605470"/>
              <a:gd name="connsiteY175" fmla="*/ 784963 h 6858000"/>
              <a:gd name="connsiteX176" fmla="*/ 270939 w 1605470"/>
              <a:gd name="connsiteY176" fmla="*/ 776648 h 6858000"/>
              <a:gd name="connsiteX177" fmla="*/ 263668 w 1605470"/>
              <a:gd name="connsiteY177" fmla="*/ 751353 h 6858000"/>
              <a:gd name="connsiteX178" fmla="*/ 254540 w 1605470"/>
              <a:gd name="connsiteY178" fmla="*/ 741965 h 6858000"/>
              <a:gd name="connsiteX179" fmla="*/ 252501 w 1605470"/>
              <a:gd name="connsiteY179" fmla="*/ 724635 h 6858000"/>
              <a:gd name="connsiteX180" fmla="*/ 248897 w 1605470"/>
              <a:gd name="connsiteY180" fmla="*/ 681659 h 6858000"/>
              <a:gd name="connsiteX181" fmla="*/ 234316 w 1605470"/>
              <a:gd name="connsiteY181" fmla="*/ 635218 h 6858000"/>
              <a:gd name="connsiteX182" fmla="*/ 239327 w 1605470"/>
              <a:gd name="connsiteY182" fmla="*/ 613763 h 6858000"/>
              <a:gd name="connsiteX183" fmla="*/ 225269 w 1605470"/>
              <a:gd name="connsiteY183" fmla="*/ 598582 h 6858000"/>
              <a:gd name="connsiteX184" fmla="*/ 224950 w 1605470"/>
              <a:gd name="connsiteY184" fmla="*/ 576846 h 6858000"/>
              <a:gd name="connsiteX185" fmla="*/ 204632 w 1605470"/>
              <a:gd name="connsiteY185" fmla="*/ 553868 h 6858000"/>
              <a:gd name="connsiteX186" fmla="*/ 239317 w 1605470"/>
              <a:gd name="connsiteY186" fmla="*/ 517614 h 6858000"/>
              <a:gd name="connsiteX187" fmla="*/ 201693 w 1605470"/>
              <a:gd name="connsiteY187" fmla="*/ 469651 h 6858000"/>
              <a:gd name="connsiteX188" fmla="*/ 195012 w 1605470"/>
              <a:gd name="connsiteY188" fmla="*/ 448559 h 6858000"/>
              <a:gd name="connsiteX189" fmla="*/ 201434 w 1605470"/>
              <a:gd name="connsiteY189" fmla="*/ 441529 h 6858000"/>
              <a:gd name="connsiteX190" fmla="*/ 200655 w 1605470"/>
              <a:gd name="connsiteY190" fmla="*/ 428927 h 6858000"/>
              <a:gd name="connsiteX191" fmla="*/ 190059 w 1605470"/>
              <a:gd name="connsiteY191" fmla="*/ 430161 h 6858000"/>
              <a:gd name="connsiteX192" fmla="*/ 184450 w 1605470"/>
              <a:gd name="connsiteY192" fmla="*/ 396240 h 6858000"/>
              <a:gd name="connsiteX193" fmla="*/ 146196 w 1605470"/>
              <a:gd name="connsiteY193" fmla="*/ 358810 h 6858000"/>
              <a:gd name="connsiteX194" fmla="*/ 124571 w 1605470"/>
              <a:gd name="connsiteY194" fmla="*/ 302178 h 6858000"/>
              <a:gd name="connsiteX195" fmla="*/ 103243 w 1605470"/>
              <a:gd name="connsiteY195" fmla="*/ 211375 h 6858000"/>
              <a:gd name="connsiteX196" fmla="*/ 94571 w 1605470"/>
              <a:gd name="connsiteY196" fmla="*/ 184179 h 6858000"/>
              <a:gd name="connsiteX197" fmla="*/ 13437 w 1605470"/>
              <a:gd name="connsiteY197" fmla="*/ 19287 h 6858000"/>
              <a:gd name="connsiteX198" fmla="*/ 0 w 1605470"/>
              <a:gd name="connsiteY19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13412 w 1605470"/>
              <a:gd name="connsiteY131" fmla="*/ 2731184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63668 w 1605470"/>
              <a:gd name="connsiteY175" fmla="*/ 751353 h 6858000"/>
              <a:gd name="connsiteX176" fmla="*/ 254540 w 1605470"/>
              <a:gd name="connsiteY176" fmla="*/ 741965 h 6858000"/>
              <a:gd name="connsiteX177" fmla="*/ 252501 w 1605470"/>
              <a:gd name="connsiteY177" fmla="*/ 724635 h 6858000"/>
              <a:gd name="connsiteX178" fmla="*/ 248897 w 1605470"/>
              <a:gd name="connsiteY178" fmla="*/ 681659 h 6858000"/>
              <a:gd name="connsiteX179" fmla="*/ 234316 w 1605470"/>
              <a:gd name="connsiteY179" fmla="*/ 635218 h 6858000"/>
              <a:gd name="connsiteX180" fmla="*/ 239327 w 1605470"/>
              <a:gd name="connsiteY180" fmla="*/ 613763 h 6858000"/>
              <a:gd name="connsiteX181" fmla="*/ 225269 w 1605470"/>
              <a:gd name="connsiteY181" fmla="*/ 598582 h 6858000"/>
              <a:gd name="connsiteX182" fmla="*/ 224950 w 1605470"/>
              <a:gd name="connsiteY182" fmla="*/ 576846 h 6858000"/>
              <a:gd name="connsiteX183" fmla="*/ 204632 w 1605470"/>
              <a:gd name="connsiteY183" fmla="*/ 553868 h 6858000"/>
              <a:gd name="connsiteX184" fmla="*/ 239317 w 1605470"/>
              <a:gd name="connsiteY184" fmla="*/ 517614 h 6858000"/>
              <a:gd name="connsiteX185" fmla="*/ 201693 w 1605470"/>
              <a:gd name="connsiteY185" fmla="*/ 469651 h 6858000"/>
              <a:gd name="connsiteX186" fmla="*/ 195012 w 1605470"/>
              <a:gd name="connsiteY186" fmla="*/ 448559 h 6858000"/>
              <a:gd name="connsiteX187" fmla="*/ 201434 w 1605470"/>
              <a:gd name="connsiteY187" fmla="*/ 441529 h 6858000"/>
              <a:gd name="connsiteX188" fmla="*/ 200655 w 1605470"/>
              <a:gd name="connsiteY188" fmla="*/ 428927 h 6858000"/>
              <a:gd name="connsiteX189" fmla="*/ 190059 w 1605470"/>
              <a:gd name="connsiteY189" fmla="*/ 430161 h 6858000"/>
              <a:gd name="connsiteX190" fmla="*/ 184450 w 1605470"/>
              <a:gd name="connsiteY190" fmla="*/ 396240 h 6858000"/>
              <a:gd name="connsiteX191" fmla="*/ 146196 w 1605470"/>
              <a:gd name="connsiteY191" fmla="*/ 358810 h 6858000"/>
              <a:gd name="connsiteX192" fmla="*/ 124571 w 1605470"/>
              <a:gd name="connsiteY192" fmla="*/ 302178 h 6858000"/>
              <a:gd name="connsiteX193" fmla="*/ 103243 w 1605470"/>
              <a:gd name="connsiteY193" fmla="*/ 211375 h 6858000"/>
              <a:gd name="connsiteX194" fmla="*/ 94571 w 1605470"/>
              <a:gd name="connsiteY194" fmla="*/ 184179 h 6858000"/>
              <a:gd name="connsiteX195" fmla="*/ 13437 w 1605470"/>
              <a:gd name="connsiteY195" fmla="*/ 19287 h 6858000"/>
              <a:gd name="connsiteX196" fmla="*/ 0 w 1605470"/>
              <a:gd name="connsiteY19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3668 w 1605470"/>
              <a:gd name="connsiteY174" fmla="*/ 751353 h 6858000"/>
              <a:gd name="connsiteX175" fmla="*/ 254540 w 1605470"/>
              <a:gd name="connsiteY175" fmla="*/ 741965 h 6858000"/>
              <a:gd name="connsiteX176" fmla="*/ 252501 w 1605470"/>
              <a:gd name="connsiteY176" fmla="*/ 724635 h 6858000"/>
              <a:gd name="connsiteX177" fmla="*/ 248897 w 1605470"/>
              <a:gd name="connsiteY177" fmla="*/ 681659 h 6858000"/>
              <a:gd name="connsiteX178" fmla="*/ 234316 w 1605470"/>
              <a:gd name="connsiteY178" fmla="*/ 635218 h 6858000"/>
              <a:gd name="connsiteX179" fmla="*/ 239327 w 1605470"/>
              <a:gd name="connsiteY179" fmla="*/ 613763 h 6858000"/>
              <a:gd name="connsiteX180" fmla="*/ 225269 w 1605470"/>
              <a:gd name="connsiteY180" fmla="*/ 598582 h 6858000"/>
              <a:gd name="connsiteX181" fmla="*/ 224950 w 1605470"/>
              <a:gd name="connsiteY181" fmla="*/ 576846 h 6858000"/>
              <a:gd name="connsiteX182" fmla="*/ 204632 w 1605470"/>
              <a:gd name="connsiteY182" fmla="*/ 553868 h 6858000"/>
              <a:gd name="connsiteX183" fmla="*/ 239317 w 1605470"/>
              <a:gd name="connsiteY183" fmla="*/ 517614 h 6858000"/>
              <a:gd name="connsiteX184" fmla="*/ 201693 w 1605470"/>
              <a:gd name="connsiteY184" fmla="*/ 469651 h 6858000"/>
              <a:gd name="connsiteX185" fmla="*/ 195012 w 1605470"/>
              <a:gd name="connsiteY185" fmla="*/ 448559 h 6858000"/>
              <a:gd name="connsiteX186" fmla="*/ 201434 w 1605470"/>
              <a:gd name="connsiteY186" fmla="*/ 441529 h 6858000"/>
              <a:gd name="connsiteX187" fmla="*/ 200655 w 1605470"/>
              <a:gd name="connsiteY187" fmla="*/ 428927 h 6858000"/>
              <a:gd name="connsiteX188" fmla="*/ 190059 w 1605470"/>
              <a:gd name="connsiteY188" fmla="*/ 430161 h 6858000"/>
              <a:gd name="connsiteX189" fmla="*/ 184450 w 1605470"/>
              <a:gd name="connsiteY189" fmla="*/ 396240 h 6858000"/>
              <a:gd name="connsiteX190" fmla="*/ 146196 w 1605470"/>
              <a:gd name="connsiteY190" fmla="*/ 358810 h 6858000"/>
              <a:gd name="connsiteX191" fmla="*/ 124571 w 1605470"/>
              <a:gd name="connsiteY191" fmla="*/ 302178 h 6858000"/>
              <a:gd name="connsiteX192" fmla="*/ 103243 w 1605470"/>
              <a:gd name="connsiteY192" fmla="*/ 211375 h 6858000"/>
              <a:gd name="connsiteX193" fmla="*/ 94571 w 1605470"/>
              <a:gd name="connsiteY193" fmla="*/ 184179 h 6858000"/>
              <a:gd name="connsiteX194" fmla="*/ 13437 w 1605470"/>
              <a:gd name="connsiteY194" fmla="*/ 19287 h 6858000"/>
              <a:gd name="connsiteX195" fmla="*/ 0 w 1605470"/>
              <a:gd name="connsiteY19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63668 w 1605470"/>
              <a:gd name="connsiteY173" fmla="*/ 751353 h 6858000"/>
              <a:gd name="connsiteX174" fmla="*/ 254540 w 1605470"/>
              <a:gd name="connsiteY174" fmla="*/ 741965 h 6858000"/>
              <a:gd name="connsiteX175" fmla="*/ 252501 w 1605470"/>
              <a:gd name="connsiteY175" fmla="*/ 724635 h 6858000"/>
              <a:gd name="connsiteX176" fmla="*/ 248897 w 1605470"/>
              <a:gd name="connsiteY176" fmla="*/ 681659 h 6858000"/>
              <a:gd name="connsiteX177" fmla="*/ 234316 w 1605470"/>
              <a:gd name="connsiteY177" fmla="*/ 635218 h 6858000"/>
              <a:gd name="connsiteX178" fmla="*/ 239327 w 1605470"/>
              <a:gd name="connsiteY178" fmla="*/ 613763 h 6858000"/>
              <a:gd name="connsiteX179" fmla="*/ 225269 w 1605470"/>
              <a:gd name="connsiteY179" fmla="*/ 598582 h 6858000"/>
              <a:gd name="connsiteX180" fmla="*/ 224950 w 1605470"/>
              <a:gd name="connsiteY180" fmla="*/ 576846 h 6858000"/>
              <a:gd name="connsiteX181" fmla="*/ 204632 w 1605470"/>
              <a:gd name="connsiteY181" fmla="*/ 553868 h 6858000"/>
              <a:gd name="connsiteX182" fmla="*/ 239317 w 1605470"/>
              <a:gd name="connsiteY182" fmla="*/ 517614 h 6858000"/>
              <a:gd name="connsiteX183" fmla="*/ 201693 w 1605470"/>
              <a:gd name="connsiteY183" fmla="*/ 469651 h 6858000"/>
              <a:gd name="connsiteX184" fmla="*/ 195012 w 1605470"/>
              <a:gd name="connsiteY184" fmla="*/ 448559 h 6858000"/>
              <a:gd name="connsiteX185" fmla="*/ 201434 w 1605470"/>
              <a:gd name="connsiteY185" fmla="*/ 441529 h 6858000"/>
              <a:gd name="connsiteX186" fmla="*/ 200655 w 1605470"/>
              <a:gd name="connsiteY186" fmla="*/ 428927 h 6858000"/>
              <a:gd name="connsiteX187" fmla="*/ 190059 w 1605470"/>
              <a:gd name="connsiteY187" fmla="*/ 430161 h 6858000"/>
              <a:gd name="connsiteX188" fmla="*/ 184450 w 1605470"/>
              <a:gd name="connsiteY188" fmla="*/ 396240 h 6858000"/>
              <a:gd name="connsiteX189" fmla="*/ 146196 w 1605470"/>
              <a:gd name="connsiteY189" fmla="*/ 358810 h 6858000"/>
              <a:gd name="connsiteX190" fmla="*/ 124571 w 1605470"/>
              <a:gd name="connsiteY190" fmla="*/ 302178 h 6858000"/>
              <a:gd name="connsiteX191" fmla="*/ 103243 w 1605470"/>
              <a:gd name="connsiteY191" fmla="*/ 211375 h 6858000"/>
              <a:gd name="connsiteX192" fmla="*/ 94571 w 1605470"/>
              <a:gd name="connsiteY192" fmla="*/ 184179 h 6858000"/>
              <a:gd name="connsiteX193" fmla="*/ 13437 w 1605470"/>
              <a:gd name="connsiteY193" fmla="*/ 19287 h 6858000"/>
              <a:gd name="connsiteX194" fmla="*/ 0 w 1605470"/>
              <a:gd name="connsiteY19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01423 w 1605470"/>
              <a:gd name="connsiteY140" fmla="*/ 2249479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6326 w 1605470"/>
              <a:gd name="connsiteY155" fmla="*/ 1428585 h 6858000"/>
              <a:gd name="connsiteX156" fmla="*/ 325799 w 1605470"/>
              <a:gd name="connsiteY156" fmla="*/ 1357181 h 6858000"/>
              <a:gd name="connsiteX157" fmla="*/ 320507 w 1605470"/>
              <a:gd name="connsiteY157" fmla="*/ 1347099 h 6858000"/>
              <a:gd name="connsiteX158" fmla="*/ 335347 w 1605470"/>
              <a:gd name="connsiteY158" fmla="*/ 1334233 h 6858000"/>
              <a:gd name="connsiteX159" fmla="*/ 342792 w 1605470"/>
              <a:gd name="connsiteY159" fmla="*/ 1307086 h 6858000"/>
              <a:gd name="connsiteX160" fmla="*/ 343980 w 1605470"/>
              <a:gd name="connsiteY160" fmla="*/ 1189033 h 6858000"/>
              <a:gd name="connsiteX161" fmla="*/ 348665 w 1605470"/>
              <a:gd name="connsiteY161" fmla="*/ 1168288 h 6858000"/>
              <a:gd name="connsiteX162" fmla="*/ 340947 w 1605470"/>
              <a:gd name="connsiteY162" fmla="*/ 1142577 h 6858000"/>
              <a:gd name="connsiteX163" fmla="*/ 330253 w 1605470"/>
              <a:gd name="connsiteY163" fmla="*/ 1088484 h 6858000"/>
              <a:gd name="connsiteX164" fmla="*/ 314647 w 1605470"/>
              <a:gd name="connsiteY164" fmla="*/ 1053424 h 6858000"/>
              <a:gd name="connsiteX165" fmla="*/ 322906 w 1605470"/>
              <a:gd name="connsiteY165" fmla="*/ 1044367 h 6858000"/>
              <a:gd name="connsiteX166" fmla="*/ 326818 w 1605470"/>
              <a:gd name="connsiteY166" fmla="*/ 1022828 h 6858000"/>
              <a:gd name="connsiteX167" fmla="*/ 320445 w 1605470"/>
              <a:gd name="connsiteY167" fmla="*/ 932283 h 6858000"/>
              <a:gd name="connsiteX168" fmla="*/ 322681 w 1605470"/>
              <a:gd name="connsiteY168" fmla="*/ 915925 h 6858000"/>
              <a:gd name="connsiteX169" fmla="*/ 315310 w 1605470"/>
              <a:gd name="connsiteY169" fmla="*/ 896999 h 6858000"/>
              <a:gd name="connsiteX170" fmla="*/ 284718 w 1605470"/>
              <a:gd name="connsiteY170" fmla="*/ 821517 h 6858000"/>
              <a:gd name="connsiteX171" fmla="*/ 263668 w 1605470"/>
              <a:gd name="connsiteY171" fmla="*/ 751353 h 6858000"/>
              <a:gd name="connsiteX172" fmla="*/ 254540 w 1605470"/>
              <a:gd name="connsiteY172" fmla="*/ 741965 h 6858000"/>
              <a:gd name="connsiteX173" fmla="*/ 252501 w 1605470"/>
              <a:gd name="connsiteY173" fmla="*/ 724635 h 6858000"/>
              <a:gd name="connsiteX174" fmla="*/ 248897 w 1605470"/>
              <a:gd name="connsiteY174" fmla="*/ 681659 h 6858000"/>
              <a:gd name="connsiteX175" fmla="*/ 234316 w 1605470"/>
              <a:gd name="connsiteY175" fmla="*/ 635218 h 6858000"/>
              <a:gd name="connsiteX176" fmla="*/ 239327 w 1605470"/>
              <a:gd name="connsiteY176" fmla="*/ 613763 h 6858000"/>
              <a:gd name="connsiteX177" fmla="*/ 225269 w 1605470"/>
              <a:gd name="connsiteY177" fmla="*/ 598582 h 6858000"/>
              <a:gd name="connsiteX178" fmla="*/ 224950 w 1605470"/>
              <a:gd name="connsiteY178" fmla="*/ 576846 h 6858000"/>
              <a:gd name="connsiteX179" fmla="*/ 204632 w 1605470"/>
              <a:gd name="connsiteY179" fmla="*/ 553868 h 6858000"/>
              <a:gd name="connsiteX180" fmla="*/ 239317 w 1605470"/>
              <a:gd name="connsiteY180" fmla="*/ 517614 h 6858000"/>
              <a:gd name="connsiteX181" fmla="*/ 201693 w 1605470"/>
              <a:gd name="connsiteY181" fmla="*/ 469651 h 6858000"/>
              <a:gd name="connsiteX182" fmla="*/ 195012 w 1605470"/>
              <a:gd name="connsiteY182" fmla="*/ 448559 h 6858000"/>
              <a:gd name="connsiteX183" fmla="*/ 201434 w 1605470"/>
              <a:gd name="connsiteY183" fmla="*/ 441529 h 6858000"/>
              <a:gd name="connsiteX184" fmla="*/ 200655 w 1605470"/>
              <a:gd name="connsiteY184" fmla="*/ 428927 h 6858000"/>
              <a:gd name="connsiteX185" fmla="*/ 190059 w 1605470"/>
              <a:gd name="connsiteY185" fmla="*/ 430161 h 6858000"/>
              <a:gd name="connsiteX186" fmla="*/ 184450 w 1605470"/>
              <a:gd name="connsiteY186" fmla="*/ 396240 h 6858000"/>
              <a:gd name="connsiteX187" fmla="*/ 146196 w 1605470"/>
              <a:gd name="connsiteY187" fmla="*/ 358810 h 6858000"/>
              <a:gd name="connsiteX188" fmla="*/ 124571 w 1605470"/>
              <a:gd name="connsiteY188" fmla="*/ 302178 h 6858000"/>
              <a:gd name="connsiteX189" fmla="*/ 103243 w 1605470"/>
              <a:gd name="connsiteY189" fmla="*/ 211375 h 6858000"/>
              <a:gd name="connsiteX190" fmla="*/ 94571 w 1605470"/>
              <a:gd name="connsiteY190" fmla="*/ 184179 h 6858000"/>
              <a:gd name="connsiteX191" fmla="*/ 13437 w 1605470"/>
              <a:gd name="connsiteY191" fmla="*/ 19287 h 6858000"/>
              <a:gd name="connsiteX192" fmla="*/ 0 w 1605470"/>
              <a:gd name="connsiteY19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2475 w 1605470"/>
              <a:gd name="connsiteY165" fmla="*/ 1002093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36360 w 1605470"/>
              <a:gd name="connsiteY163" fmla="*/ 1045131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42792 w 1605470"/>
              <a:gd name="connsiteY157" fmla="*/ 1307086 h 6858000"/>
              <a:gd name="connsiteX158" fmla="*/ 343980 w 1605470"/>
              <a:gd name="connsiteY158" fmla="*/ 1189033 h 6858000"/>
              <a:gd name="connsiteX159" fmla="*/ 348665 w 1605470"/>
              <a:gd name="connsiteY159" fmla="*/ 1168288 h 6858000"/>
              <a:gd name="connsiteX160" fmla="*/ 340947 w 1605470"/>
              <a:gd name="connsiteY160" fmla="*/ 1142577 h 6858000"/>
              <a:gd name="connsiteX161" fmla="*/ 330253 w 1605470"/>
              <a:gd name="connsiteY161" fmla="*/ 1088484 h 6858000"/>
              <a:gd name="connsiteX162" fmla="*/ 336360 w 1605470"/>
              <a:gd name="connsiteY162" fmla="*/ 1045131 h 6858000"/>
              <a:gd name="connsiteX163" fmla="*/ 322475 w 1605470"/>
              <a:gd name="connsiteY163" fmla="*/ 1002093 h 6858000"/>
              <a:gd name="connsiteX164" fmla="*/ 320445 w 1605470"/>
              <a:gd name="connsiteY164" fmla="*/ 932283 h 6858000"/>
              <a:gd name="connsiteX165" fmla="*/ 322681 w 1605470"/>
              <a:gd name="connsiteY165" fmla="*/ 915925 h 6858000"/>
              <a:gd name="connsiteX166" fmla="*/ 315310 w 1605470"/>
              <a:gd name="connsiteY166" fmla="*/ 896999 h 6858000"/>
              <a:gd name="connsiteX167" fmla="*/ 284718 w 1605470"/>
              <a:gd name="connsiteY167" fmla="*/ 821517 h 6858000"/>
              <a:gd name="connsiteX168" fmla="*/ 263668 w 1605470"/>
              <a:gd name="connsiteY168" fmla="*/ 751353 h 6858000"/>
              <a:gd name="connsiteX169" fmla="*/ 254540 w 1605470"/>
              <a:gd name="connsiteY169" fmla="*/ 741965 h 6858000"/>
              <a:gd name="connsiteX170" fmla="*/ 252501 w 1605470"/>
              <a:gd name="connsiteY170" fmla="*/ 724635 h 6858000"/>
              <a:gd name="connsiteX171" fmla="*/ 248897 w 1605470"/>
              <a:gd name="connsiteY171" fmla="*/ 681659 h 6858000"/>
              <a:gd name="connsiteX172" fmla="*/ 234316 w 1605470"/>
              <a:gd name="connsiteY172" fmla="*/ 635218 h 6858000"/>
              <a:gd name="connsiteX173" fmla="*/ 239327 w 1605470"/>
              <a:gd name="connsiteY173" fmla="*/ 613763 h 6858000"/>
              <a:gd name="connsiteX174" fmla="*/ 225269 w 1605470"/>
              <a:gd name="connsiteY174" fmla="*/ 598582 h 6858000"/>
              <a:gd name="connsiteX175" fmla="*/ 224950 w 1605470"/>
              <a:gd name="connsiteY175" fmla="*/ 576846 h 6858000"/>
              <a:gd name="connsiteX176" fmla="*/ 204632 w 1605470"/>
              <a:gd name="connsiteY176" fmla="*/ 553868 h 6858000"/>
              <a:gd name="connsiteX177" fmla="*/ 239317 w 1605470"/>
              <a:gd name="connsiteY177" fmla="*/ 517614 h 6858000"/>
              <a:gd name="connsiteX178" fmla="*/ 201693 w 1605470"/>
              <a:gd name="connsiteY178" fmla="*/ 469651 h 6858000"/>
              <a:gd name="connsiteX179" fmla="*/ 195012 w 1605470"/>
              <a:gd name="connsiteY179" fmla="*/ 448559 h 6858000"/>
              <a:gd name="connsiteX180" fmla="*/ 201434 w 1605470"/>
              <a:gd name="connsiteY180" fmla="*/ 441529 h 6858000"/>
              <a:gd name="connsiteX181" fmla="*/ 200655 w 1605470"/>
              <a:gd name="connsiteY181" fmla="*/ 428927 h 6858000"/>
              <a:gd name="connsiteX182" fmla="*/ 190059 w 1605470"/>
              <a:gd name="connsiteY182" fmla="*/ 430161 h 6858000"/>
              <a:gd name="connsiteX183" fmla="*/ 184450 w 1605470"/>
              <a:gd name="connsiteY183" fmla="*/ 396240 h 6858000"/>
              <a:gd name="connsiteX184" fmla="*/ 146196 w 1605470"/>
              <a:gd name="connsiteY184" fmla="*/ 358810 h 6858000"/>
              <a:gd name="connsiteX185" fmla="*/ 124571 w 1605470"/>
              <a:gd name="connsiteY185" fmla="*/ 302178 h 6858000"/>
              <a:gd name="connsiteX186" fmla="*/ 103243 w 1605470"/>
              <a:gd name="connsiteY186" fmla="*/ 211375 h 6858000"/>
              <a:gd name="connsiteX187" fmla="*/ 94571 w 1605470"/>
              <a:gd name="connsiteY187" fmla="*/ 184179 h 6858000"/>
              <a:gd name="connsiteX188" fmla="*/ 13437 w 1605470"/>
              <a:gd name="connsiteY188" fmla="*/ 19287 h 6858000"/>
              <a:gd name="connsiteX189" fmla="*/ 0 w 1605470"/>
              <a:gd name="connsiteY18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632 w 1605470"/>
              <a:gd name="connsiteY174" fmla="*/ 553868 h 6858000"/>
              <a:gd name="connsiteX175" fmla="*/ 239317 w 1605470"/>
              <a:gd name="connsiteY175" fmla="*/ 517614 h 6858000"/>
              <a:gd name="connsiteX176" fmla="*/ 201693 w 1605470"/>
              <a:gd name="connsiteY176" fmla="*/ 469651 h 6858000"/>
              <a:gd name="connsiteX177" fmla="*/ 195012 w 1605470"/>
              <a:gd name="connsiteY177" fmla="*/ 448559 h 6858000"/>
              <a:gd name="connsiteX178" fmla="*/ 201434 w 1605470"/>
              <a:gd name="connsiteY178" fmla="*/ 441529 h 6858000"/>
              <a:gd name="connsiteX179" fmla="*/ 200655 w 1605470"/>
              <a:gd name="connsiteY179" fmla="*/ 428927 h 6858000"/>
              <a:gd name="connsiteX180" fmla="*/ 190059 w 1605470"/>
              <a:gd name="connsiteY180" fmla="*/ 430161 h 6858000"/>
              <a:gd name="connsiteX181" fmla="*/ 184450 w 1605470"/>
              <a:gd name="connsiteY181" fmla="*/ 396240 h 6858000"/>
              <a:gd name="connsiteX182" fmla="*/ 146196 w 1605470"/>
              <a:gd name="connsiteY182" fmla="*/ 358810 h 6858000"/>
              <a:gd name="connsiteX183" fmla="*/ 124571 w 1605470"/>
              <a:gd name="connsiteY183" fmla="*/ 302178 h 6858000"/>
              <a:gd name="connsiteX184" fmla="*/ 103243 w 1605470"/>
              <a:gd name="connsiteY184" fmla="*/ 211375 h 6858000"/>
              <a:gd name="connsiteX185" fmla="*/ 94571 w 1605470"/>
              <a:gd name="connsiteY185" fmla="*/ 184179 h 6858000"/>
              <a:gd name="connsiteX186" fmla="*/ 13437 w 1605470"/>
              <a:gd name="connsiteY186" fmla="*/ 19287 h 6858000"/>
              <a:gd name="connsiteX187" fmla="*/ 0 w 1605470"/>
              <a:gd name="connsiteY18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46196 w 1605470"/>
              <a:gd name="connsiteY181" fmla="*/ 358810 h 6858000"/>
              <a:gd name="connsiteX182" fmla="*/ 124571 w 1605470"/>
              <a:gd name="connsiteY182" fmla="*/ 302178 h 6858000"/>
              <a:gd name="connsiteX183" fmla="*/ 103243 w 1605470"/>
              <a:gd name="connsiteY183" fmla="*/ 211375 h 6858000"/>
              <a:gd name="connsiteX184" fmla="*/ 94571 w 1605470"/>
              <a:gd name="connsiteY184" fmla="*/ 184179 h 6858000"/>
              <a:gd name="connsiteX185" fmla="*/ 13437 w 1605470"/>
              <a:gd name="connsiteY185" fmla="*/ 19287 h 6858000"/>
              <a:gd name="connsiteX186" fmla="*/ 0 w 1605470"/>
              <a:gd name="connsiteY18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576 w 1605470"/>
              <a:gd name="connsiteY174" fmla="*/ 530055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0868 w 1605470"/>
              <a:gd name="connsiteY81" fmla="*/ 4048827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19207 w 1605470"/>
              <a:gd name="connsiteY93" fmla="*/ 3813873 h 6858000"/>
              <a:gd name="connsiteX94" fmla="*/ 718632 w 1605470"/>
              <a:gd name="connsiteY94" fmla="*/ 3806161 h 6858000"/>
              <a:gd name="connsiteX95" fmla="*/ 718939 w 1605470"/>
              <a:gd name="connsiteY95" fmla="*/ 3805957 h 6858000"/>
              <a:gd name="connsiteX96" fmla="*/ 718966 w 1605470"/>
              <a:gd name="connsiteY96" fmla="*/ 3797724 h 6858000"/>
              <a:gd name="connsiteX97" fmla="*/ 717581 w 1605470"/>
              <a:gd name="connsiteY97" fmla="*/ 3792098 h 6858000"/>
              <a:gd name="connsiteX98" fmla="*/ 716465 w 1605470"/>
              <a:gd name="connsiteY98" fmla="*/ 3777135 h 6858000"/>
              <a:gd name="connsiteX99" fmla="*/ 718198 w 1605470"/>
              <a:gd name="connsiteY99" fmla="*/ 3771656 h 6858000"/>
              <a:gd name="connsiteX100" fmla="*/ 721941 w 1605470"/>
              <a:gd name="connsiteY100" fmla="*/ 3769007 h 6858000"/>
              <a:gd name="connsiteX101" fmla="*/ 721407 w 1605470"/>
              <a:gd name="connsiteY101" fmla="*/ 3767709 h 6858000"/>
              <a:gd name="connsiteX102" fmla="*/ 730103 w 1605470"/>
              <a:gd name="connsiteY102" fmla="*/ 3738082 h 6858000"/>
              <a:gd name="connsiteX103" fmla="*/ 737449 w 1605470"/>
              <a:gd name="connsiteY103" fmla="*/ 3673397 h 6858000"/>
              <a:gd name="connsiteX104" fmla="*/ 736745 w 1605470"/>
              <a:gd name="connsiteY104" fmla="*/ 3637109 h 6858000"/>
              <a:gd name="connsiteX105" fmla="*/ 740188 w 1605470"/>
              <a:gd name="connsiteY105" fmla="*/ 3536883 h 6858000"/>
              <a:gd name="connsiteX106" fmla="*/ 747726 w 1605470"/>
              <a:gd name="connsiteY106" fmla="*/ 3435652 h 6858000"/>
              <a:gd name="connsiteX107" fmla="*/ 774383 w 1605470"/>
              <a:gd name="connsiteY107" fmla="*/ 3381564 h 6858000"/>
              <a:gd name="connsiteX108" fmla="*/ 774870 w 1605470"/>
              <a:gd name="connsiteY108" fmla="*/ 3375761 h 6858000"/>
              <a:gd name="connsiteX109" fmla="*/ 770510 w 1605470"/>
              <a:gd name="connsiteY109" fmla="*/ 3361844 h 6858000"/>
              <a:gd name="connsiteX110" fmla="*/ 767933 w 1605470"/>
              <a:gd name="connsiteY110" fmla="*/ 3356929 h 6858000"/>
              <a:gd name="connsiteX111" fmla="*/ 766158 w 1605470"/>
              <a:gd name="connsiteY111" fmla="*/ 3349058 h 6858000"/>
              <a:gd name="connsiteX112" fmla="*/ 766414 w 1605470"/>
              <a:gd name="connsiteY112" fmla="*/ 3348763 h 6858000"/>
              <a:gd name="connsiteX113" fmla="*/ 764166 w 1605470"/>
              <a:gd name="connsiteY113" fmla="*/ 3341588 h 6858000"/>
              <a:gd name="connsiteX114" fmla="*/ 749397 w 1605470"/>
              <a:gd name="connsiteY114" fmla="*/ 3307769 h 6858000"/>
              <a:gd name="connsiteX115" fmla="*/ 766960 w 1605470"/>
              <a:gd name="connsiteY115" fmla="*/ 3250522 h 6858000"/>
              <a:gd name="connsiteX116" fmla="*/ 767385 w 1605470"/>
              <a:gd name="connsiteY116" fmla="*/ 3229163 h 6858000"/>
              <a:gd name="connsiteX117" fmla="*/ 769208 w 1605470"/>
              <a:gd name="connsiteY117" fmla="*/ 3217217 h 6858000"/>
              <a:gd name="connsiteX118" fmla="*/ 770350 w 1605470"/>
              <a:gd name="connsiteY118" fmla="*/ 3216125 h 6858000"/>
              <a:gd name="connsiteX119" fmla="*/ 756043 w 1605470"/>
              <a:gd name="connsiteY119" fmla="*/ 3183755 h 6858000"/>
              <a:gd name="connsiteX120" fmla="*/ 756544 w 1605470"/>
              <a:gd name="connsiteY120" fmla="*/ 3178642 h 6858000"/>
              <a:gd name="connsiteX121" fmla="*/ 744144 w 1605470"/>
              <a:gd name="connsiteY121" fmla="*/ 3158586 h 6858000"/>
              <a:gd name="connsiteX122" fmla="*/ 739378 w 1605470"/>
              <a:gd name="connsiteY122" fmla="*/ 3147669 h 6858000"/>
              <a:gd name="connsiteX123" fmla="*/ 734648 w 1605470"/>
              <a:gd name="connsiteY123" fmla="*/ 3145733 h 6858000"/>
              <a:gd name="connsiteX124" fmla="*/ 729329 w 1605470"/>
              <a:gd name="connsiteY124" fmla="*/ 3129034 h 6858000"/>
              <a:gd name="connsiteX125" fmla="*/ 729994 w 1605470"/>
              <a:gd name="connsiteY125" fmla="*/ 3126682 h 6858000"/>
              <a:gd name="connsiteX126" fmla="*/ 720862 w 1605470"/>
              <a:gd name="connsiteY126" fmla="*/ 3114519 h 6858000"/>
              <a:gd name="connsiteX127" fmla="*/ 707471 w 1605470"/>
              <a:gd name="connsiteY127" fmla="*/ 3106272 h 6858000"/>
              <a:gd name="connsiteX128" fmla="*/ 680201 w 1605470"/>
              <a:gd name="connsiteY128" fmla="*/ 2958185 h 6858000"/>
              <a:gd name="connsiteX129" fmla="*/ 622815 w 1605470"/>
              <a:gd name="connsiteY129" fmla="*/ 2762989 h 6858000"/>
              <a:gd name="connsiteX130" fmla="*/ 571733 w 1605470"/>
              <a:gd name="connsiteY130" fmla="*/ 2554718 h 6858000"/>
              <a:gd name="connsiteX131" fmla="*/ 551827 w 1605470"/>
              <a:gd name="connsiteY131" fmla="*/ 2485734 h 6858000"/>
              <a:gd name="connsiteX132" fmla="*/ 542550 w 1605470"/>
              <a:gd name="connsiteY132" fmla="*/ 2447068 h 6858000"/>
              <a:gd name="connsiteX133" fmla="*/ 529511 w 1605470"/>
              <a:gd name="connsiteY133" fmla="*/ 2425819 h 6858000"/>
              <a:gd name="connsiteX134" fmla="*/ 528878 w 1605470"/>
              <a:gd name="connsiteY134" fmla="*/ 2408971 h 6858000"/>
              <a:gd name="connsiteX135" fmla="*/ 535510 w 1605470"/>
              <a:gd name="connsiteY135" fmla="*/ 2402874 h 6858000"/>
              <a:gd name="connsiteX136" fmla="*/ 538122 w 1605470"/>
              <a:gd name="connsiteY136" fmla="*/ 2381443 h 6858000"/>
              <a:gd name="connsiteX137" fmla="*/ 514451 w 1605470"/>
              <a:gd name="connsiteY137" fmla="*/ 2261920 h 6858000"/>
              <a:gd name="connsiteX138" fmla="*/ 486968 w 1605470"/>
              <a:gd name="connsiteY138" fmla="*/ 2182937 h 6858000"/>
              <a:gd name="connsiteX139" fmla="*/ 488555 w 1605470"/>
              <a:gd name="connsiteY139" fmla="*/ 2155135 h 6858000"/>
              <a:gd name="connsiteX140" fmla="*/ 486013 w 1605470"/>
              <a:gd name="connsiteY140" fmla="*/ 2118008 h 6858000"/>
              <a:gd name="connsiteX141" fmla="*/ 487006 w 1605470"/>
              <a:gd name="connsiteY141" fmla="*/ 2050531 h 6858000"/>
              <a:gd name="connsiteX142" fmla="*/ 478812 w 1605470"/>
              <a:gd name="connsiteY142" fmla="*/ 1963269 h 6858000"/>
              <a:gd name="connsiteX143" fmla="*/ 442619 w 1605470"/>
              <a:gd name="connsiteY143" fmla="*/ 1910499 h 6858000"/>
              <a:gd name="connsiteX144" fmla="*/ 446785 w 1605470"/>
              <a:gd name="connsiteY144" fmla="*/ 1903212 h 6858000"/>
              <a:gd name="connsiteX145" fmla="*/ 436547 w 1605470"/>
              <a:gd name="connsiteY145" fmla="*/ 1861531 h 6858000"/>
              <a:gd name="connsiteX146" fmla="*/ 390346 w 1605470"/>
              <a:gd name="connsiteY146" fmla="*/ 1732919 h 6858000"/>
              <a:gd name="connsiteX147" fmla="*/ 362657 w 1605470"/>
              <a:gd name="connsiteY147" fmla="*/ 1663540 h 6858000"/>
              <a:gd name="connsiteX148" fmla="*/ 361783 w 1605470"/>
              <a:gd name="connsiteY148" fmla="*/ 1615777 h 6858000"/>
              <a:gd name="connsiteX149" fmla="*/ 342578 w 1605470"/>
              <a:gd name="connsiteY149" fmla="*/ 1563678 h 6858000"/>
              <a:gd name="connsiteX150" fmla="*/ 355658 w 1605470"/>
              <a:gd name="connsiteY150" fmla="*/ 1519474 h 6858000"/>
              <a:gd name="connsiteX151" fmla="*/ 348400 w 1605470"/>
              <a:gd name="connsiteY151" fmla="*/ 1477995 h 6858000"/>
              <a:gd name="connsiteX152" fmla="*/ 334485 w 1605470"/>
              <a:gd name="connsiteY152" fmla="*/ 1373769 h 6858000"/>
              <a:gd name="connsiteX153" fmla="*/ 342792 w 1605470"/>
              <a:gd name="connsiteY153" fmla="*/ 1307086 h 6858000"/>
              <a:gd name="connsiteX154" fmla="*/ 343980 w 1605470"/>
              <a:gd name="connsiteY154" fmla="*/ 1189033 h 6858000"/>
              <a:gd name="connsiteX155" fmla="*/ 348665 w 1605470"/>
              <a:gd name="connsiteY155" fmla="*/ 1168288 h 6858000"/>
              <a:gd name="connsiteX156" fmla="*/ 340947 w 1605470"/>
              <a:gd name="connsiteY156" fmla="*/ 1142577 h 6858000"/>
              <a:gd name="connsiteX157" fmla="*/ 330253 w 1605470"/>
              <a:gd name="connsiteY157" fmla="*/ 1088484 h 6858000"/>
              <a:gd name="connsiteX158" fmla="*/ 318989 w 1605470"/>
              <a:gd name="connsiteY158" fmla="*/ 1016103 h 6858000"/>
              <a:gd name="connsiteX159" fmla="*/ 320445 w 1605470"/>
              <a:gd name="connsiteY159" fmla="*/ 932283 h 6858000"/>
              <a:gd name="connsiteX160" fmla="*/ 322681 w 1605470"/>
              <a:gd name="connsiteY160" fmla="*/ 915925 h 6858000"/>
              <a:gd name="connsiteX161" fmla="*/ 315310 w 1605470"/>
              <a:gd name="connsiteY161" fmla="*/ 896999 h 6858000"/>
              <a:gd name="connsiteX162" fmla="*/ 284718 w 1605470"/>
              <a:gd name="connsiteY162" fmla="*/ 821517 h 6858000"/>
              <a:gd name="connsiteX163" fmla="*/ 263668 w 1605470"/>
              <a:gd name="connsiteY163" fmla="*/ 751353 h 6858000"/>
              <a:gd name="connsiteX164" fmla="*/ 263226 w 1605470"/>
              <a:gd name="connsiteY164" fmla="*/ 721230 h 6858000"/>
              <a:gd name="connsiteX165" fmla="*/ 248897 w 1605470"/>
              <a:gd name="connsiteY165" fmla="*/ 681659 h 6858000"/>
              <a:gd name="connsiteX166" fmla="*/ 234316 w 1605470"/>
              <a:gd name="connsiteY166" fmla="*/ 635218 h 6858000"/>
              <a:gd name="connsiteX167" fmla="*/ 239327 w 1605470"/>
              <a:gd name="connsiteY167" fmla="*/ 613763 h 6858000"/>
              <a:gd name="connsiteX168" fmla="*/ 225269 w 1605470"/>
              <a:gd name="connsiteY168" fmla="*/ 598582 h 6858000"/>
              <a:gd name="connsiteX169" fmla="*/ 224950 w 1605470"/>
              <a:gd name="connsiteY169" fmla="*/ 576846 h 6858000"/>
              <a:gd name="connsiteX170" fmla="*/ 204576 w 1605470"/>
              <a:gd name="connsiteY170" fmla="*/ 530055 h 6858000"/>
              <a:gd name="connsiteX171" fmla="*/ 219064 w 1605470"/>
              <a:gd name="connsiteY171" fmla="*/ 469651 h 6858000"/>
              <a:gd name="connsiteX172" fmla="*/ 195012 w 1605470"/>
              <a:gd name="connsiteY172" fmla="*/ 448559 h 6858000"/>
              <a:gd name="connsiteX173" fmla="*/ 201434 w 1605470"/>
              <a:gd name="connsiteY173" fmla="*/ 441529 h 6858000"/>
              <a:gd name="connsiteX174" fmla="*/ 200655 w 1605470"/>
              <a:gd name="connsiteY174" fmla="*/ 428927 h 6858000"/>
              <a:gd name="connsiteX175" fmla="*/ 190059 w 1605470"/>
              <a:gd name="connsiteY175" fmla="*/ 430161 h 6858000"/>
              <a:gd name="connsiteX176" fmla="*/ 167079 w 1605470"/>
              <a:gd name="connsiteY176" fmla="*/ 367211 h 6858000"/>
              <a:gd name="connsiteX177" fmla="*/ 124571 w 1605470"/>
              <a:gd name="connsiteY177" fmla="*/ 302178 h 6858000"/>
              <a:gd name="connsiteX178" fmla="*/ 103243 w 1605470"/>
              <a:gd name="connsiteY178" fmla="*/ 211375 h 6858000"/>
              <a:gd name="connsiteX179" fmla="*/ 94571 w 1605470"/>
              <a:gd name="connsiteY179" fmla="*/ 184179 h 6858000"/>
              <a:gd name="connsiteX180" fmla="*/ 13437 w 1605470"/>
              <a:gd name="connsiteY180" fmla="*/ 19287 h 6858000"/>
              <a:gd name="connsiteX181" fmla="*/ 0 w 1605470"/>
              <a:gd name="connsiteY18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47700 w 1605470"/>
              <a:gd name="connsiteY75" fmla="*/ 4690749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935 w 1605470"/>
              <a:gd name="connsiteY68" fmla="*/ 4821504 h 6858000"/>
              <a:gd name="connsiteX69" fmla="*/ 732118 w 1605470"/>
              <a:gd name="connsiteY69" fmla="*/ 4801535 h 6858000"/>
              <a:gd name="connsiteX70" fmla="*/ 739787 w 1605470"/>
              <a:gd name="connsiteY70" fmla="*/ 4797794 h 6858000"/>
              <a:gd name="connsiteX71" fmla="*/ 741081 w 1605470"/>
              <a:gd name="connsiteY71" fmla="*/ 4784526 h 6858000"/>
              <a:gd name="connsiteX72" fmla="*/ 742865 w 1605470"/>
              <a:gd name="connsiteY72" fmla="*/ 4781211 h 6858000"/>
              <a:gd name="connsiteX73" fmla="*/ 751652 w 1605470"/>
              <a:gd name="connsiteY73" fmla="*/ 4761984 h 6858000"/>
              <a:gd name="connsiteX74" fmla="*/ 747700 w 1605470"/>
              <a:gd name="connsiteY74" fmla="*/ 4690749 h 6858000"/>
              <a:gd name="connsiteX75" fmla="*/ 743180 w 1605470"/>
              <a:gd name="connsiteY75" fmla="*/ 4613201 h 6858000"/>
              <a:gd name="connsiteX76" fmla="*/ 738263 w 1605470"/>
              <a:gd name="connsiteY76" fmla="*/ 4444346 h 6858000"/>
              <a:gd name="connsiteX77" fmla="*/ 756542 w 1605470"/>
              <a:gd name="connsiteY77" fmla="*/ 4350346 h 6858000"/>
              <a:gd name="connsiteX78" fmla="*/ 715481 w 1605470"/>
              <a:gd name="connsiteY78" fmla="*/ 4214165 h 6858000"/>
              <a:gd name="connsiteX79" fmla="*/ 719554 w 1605470"/>
              <a:gd name="connsiteY79" fmla="*/ 4090296 h 6858000"/>
              <a:gd name="connsiteX80" fmla="*/ 704810 w 1605470"/>
              <a:gd name="connsiteY80" fmla="*/ 4033999 h 6858000"/>
              <a:gd name="connsiteX81" fmla="*/ 705959 w 1605470"/>
              <a:gd name="connsiteY81" fmla="*/ 4031933 h 6858000"/>
              <a:gd name="connsiteX82" fmla="*/ 704535 w 1605470"/>
              <a:gd name="connsiteY82" fmla="*/ 4013953 h 6858000"/>
              <a:gd name="connsiteX83" fmla="*/ 700443 w 1605470"/>
              <a:gd name="connsiteY83" fmla="*/ 4010511 h 6858000"/>
              <a:gd name="connsiteX84" fmla="*/ 698282 w 1605470"/>
              <a:gd name="connsiteY84" fmla="*/ 3998331 h 6858000"/>
              <a:gd name="connsiteX85" fmla="*/ 690830 w 1605470"/>
              <a:gd name="connsiteY85" fmla="*/ 3974753 h 6858000"/>
              <a:gd name="connsiteX86" fmla="*/ 692428 w 1605470"/>
              <a:gd name="connsiteY86" fmla="*/ 3969950 h 6858000"/>
              <a:gd name="connsiteX87" fmla="*/ 685850 w 1605470"/>
              <a:gd name="connsiteY87" fmla="*/ 3933779 h 6858000"/>
              <a:gd name="connsiteX88" fmla="*/ 687181 w 1605470"/>
              <a:gd name="connsiteY88" fmla="*/ 3933093 h 6858000"/>
              <a:gd name="connsiteX89" fmla="*/ 691535 w 1605470"/>
              <a:gd name="connsiteY89" fmla="*/ 3922082 h 6858000"/>
              <a:gd name="connsiteX90" fmla="*/ 696613 w 1605470"/>
              <a:gd name="connsiteY90" fmla="*/ 3901461 h 6858000"/>
              <a:gd name="connsiteX91" fmla="*/ 719207 w 1605470"/>
              <a:gd name="connsiteY91" fmla="*/ 3813873 h 6858000"/>
              <a:gd name="connsiteX92" fmla="*/ 718632 w 1605470"/>
              <a:gd name="connsiteY92" fmla="*/ 3806161 h 6858000"/>
              <a:gd name="connsiteX93" fmla="*/ 718939 w 1605470"/>
              <a:gd name="connsiteY93" fmla="*/ 3805957 h 6858000"/>
              <a:gd name="connsiteX94" fmla="*/ 718966 w 1605470"/>
              <a:gd name="connsiteY94" fmla="*/ 3797724 h 6858000"/>
              <a:gd name="connsiteX95" fmla="*/ 717581 w 1605470"/>
              <a:gd name="connsiteY95" fmla="*/ 3792098 h 6858000"/>
              <a:gd name="connsiteX96" fmla="*/ 716465 w 1605470"/>
              <a:gd name="connsiteY96" fmla="*/ 3777135 h 6858000"/>
              <a:gd name="connsiteX97" fmla="*/ 718198 w 1605470"/>
              <a:gd name="connsiteY97" fmla="*/ 3771656 h 6858000"/>
              <a:gd name="connsiteX98" fmla="*/ 721941 w 1605470"/>
              <a:gd name="connsiteY98" fmla="*/ 3769007 h 6858000"/>
              <a:gd name="connsiteX99" fmla="*/ 721407 w 1605470"/>
              <a:gd name="connsiteY99" fmla="*/ 3767709 h 6858000"/>
              <a:gd name="connsiteX100" fmla="*/ 730103 w 1605470"/>
              <a:gd name="connsiteY100" fmla="*/ 3738082 h 6858000"/>
              <a:gd name="connsiteX101" fmla="*/ 737449 w 1605470"/>
              <a:gd name="connsiteY101" fmla="*/ 3673397 h 6858000"/>
              <a:gd name="connsiteX102" fmla="*/ 736745 w 1605470"/>
              <a:gd name="connsiteY102" fmla="*/ 3637109 h 6858000"/>
              <a:gd name="connsiteX103" fmla="*/ 740188 w 1605470"/>
              <a:gd name="connsiteY103" fmla="*/ 3536883 h 6858000"/>
              <a:gd name="connsiteX104" fmla="*/ 747726 w 1605470"/>
              <a:gd name="connsiteY104" fmla="*/ 3435652 h 6858000"/>
              <a:gd name="connsiteX105" fmla="*/ 774383 w 1605470"/>
              <a:gd name="connsiteY105" fmla="*/ 3381564 h 6858000"/>
              <a:gd name="connsiteX106" fmla="*/ 774870 w 1605470"/>
              <a:gd name="connsiteY106" fmla="*/ 3375761 h 6858000"/>
              <a:gd name="connsiteX107" fmla="*/ 770510 w 1605470"/>
              <a:gd name="connsiteY107" fmla="*/ 3361844 h 6858000"/>
              <a:gd name="connsiteX108" fmla="*/ 767933 w 1605470"/>
              <a:gd name="connsiteY108" fmla="*/ 3356929 h 6858000"/>
              <a:gd name="connsiteX109" fmla="*/ 766158 w 1605470"/>
              <a:gd name="connsiteY109" fmla="*/ 3349058 h 6858000"/>
              <a:gd name="connsiteX110" fmla="*/ 766414 w 1605470"/>
              <a:gd name="connsiteY110" fmla="*/ 3348763 h 6858000"/>
              <a:gd name="connsiteX111" fmla="*/ 764166 w 1605470"/>
              <a:gd name="connsiteY111" fmla="*/ 3341588 h 6858000"/>
              <a:gd name="connsiteX112" fmla="*/ 749397 w 1605470"/>
              <a:gd name="connsiteY112" fmla="*/ 3307769 h 6858000"/>
              <a:gd name="connsiteX113" fmla="*/ 766960 w 1605470"/>
              <a:gd name="connsiteY113" fmla="*/ 3250522 h 6858000"/>
              <a:gd name="connsiteX114" fmla="*/ 767385 w 1605470"/>
              <a:gd name="connsiteY114" fmla="*/ 3229163 h 6858000"/>
              <a:gd name="connsiteX115" fmla="*/ 769208 w 1605470"/>
              <a:gd name="connsiteY115" fmla="*/ 3217217 h 6858000"/>
              <a:gd name="connsiteX116" fmla="*/ 770350 w 1605470"/>
              <a:gd name="connsiteY116" fmla="*/ 3216125 h 6858000"/>
              <a:gd name="connsiteX117" fmla="*/ 756043 w 1605470"/>
              <a:gd name="connsiteY117" fmla="*/ 3183755 h 6858000"/>
              <a:gd name="connsiteX118" fmla="*/ 756544 w 1605470"/>
              <a:gd name="connsiteY118" fmla="*/ 3178642 h 6858000"/>
              <a:gd name="connsiteX119" fmla="*/ 744144 w 1605470"/>
              <a:gd name="connsiteY119" fmla="*/ 3158586 h 6858000"/>
              <a:gd name="connsiteX120" fmla="*/ 739378 w 1605470"/>
              <a:gd name="connsiteY120" fmla="*/ 3147669 h 6858000"/>
              <a:gd name="connsiteX121" fmla="*/ 734648 w 1605470"/>
              <a:gd name="connsiteY121" fmla="*/ 3145733 h 6858000"/>
              <a:gd name="connsiteX122" fmla="*/ 729329 w 1605470"/>
              <a:gd name="connsiteY122" fmla="*/ 3129034 h 6858000"/>
              <a:gd name="connsiteX123" fmla="*/ 729994 w 1605470"/>
              <a:gd name="connsiteY123" fmla="*/ 3126682 h 6858000"/>
              <a:gd name="connsiteX124" fmla="*/ 720862 w 1605470"/>
              <a:gd name="connsiteY124" fmla="*/ 3114519 h 6858000"/>
              <a:gd name="connsiteX125" fmla="*/ 707471 w 1605470"/>
              <a:gd name="connsiteY125" fmla="*/ 3106272 h 6858000"/>
              <a:gd name="connsiteX126" fmla="*/ 680201 w 1605470"/>
              <a:gd name="connsiteY126" fmla="*/ 2958185 h 6858000"/>
              <a:gd name="connsiteX127" fmla="*/ 622815 w 1605470"/>
              <a:gd name="connsiteY127" fmla="*/ 2762989 h 6858000"/>
              <a:gd name="connsiteX128" fmla="*/ 571733 w 1605470"/>
              <a:gd name="connsiteY128" fmla="*/ 2554718 h 6858000"/>
              <a:gd name="connsiteX129" fmla="*/ 551827 w 1605470"/>
              <a:gd name="connsiteY129" fmla="*/ 2485734 h 6858000"/>
              <a:gd name="connsiteX130" fmla="*/ 542550 w 1605470"/>
              <a:gd name="connsiteY130" fmla="*/ 2447068 h 6858000"/>
              <a:gd name="connsiteX131" fmla="*/ 529511 w 1605470"/>
              <a:gd name="connsiteY131" fmla="*/ 2425819 h 6858000"/>
              <a:gd name="connsiteX132" fmla="*/ 528878 w 1605470"/>
              <a:gd name="connsiteY132" fmla="*/ 2408971 h 6858000"/>
              <a:gd name="connsiteX133" fmla="*/ 535510 w 1605470"/>
              <a:gd name="connsiteY133" fmla="*/ 2402874 h 6858000"/>
              <a:gd name="connsiteX134" fmla="*/ 538122 w 1605470"/>
              <a:gd name="connsiteY134" fmla="*/ 2381443 h 6858000"/>
              <a:gd name="connsiteX135" fmla="*/ 514451 w 1605470"/>
              <a:gd name="connsiteY135" fmla="*/ 2261920 h 6858000"/>
              <a:gd name="connsiteX136" fmla="*/ 486968 w 1605470"/>
              <a:gd name="connsiteY136" fmla="*/ 2182937 h 6858000"/>
              <a:gd name="connsiteX137" fmla="*/ 488555 w 1605470"/>
              <a:gd name="connsiteY137" fmla="*/ 2155135 h 6858000"/>
              <a:gd name="connsiteX138" fmla="*/ 486013 w 1605470"/>
              <a:gd name="connsiteY138" fmla="*/ 2118008 h 6858000"/>
              <a:gd name="connsiteX139" fmla="*/ 487006 w 1605470"/>
              <a:gd name="connsiteY139" fmla="*/ 2050531 h 6858000"/>
              <a:gd name="connsiteX140" fmla="*/ 478812 w 1605470"/>
              <a:gd name="connsiteY140" fmla="*/ 1963269 h 6858000"/>
              <a:gd name="connsiteX141" fmla="*/ 442619 w 1605470"/>
              <a:gd name="connsiteY141" fmla="*/ 1910499 h 6858000"/>
              <a:gd name="connsiteX142" fmla="*/ 446785 w 1605470"/>
              <a:gd name="connsiteY142" fmla="*/ 1903212 h 6858000"/>
              <a:gd name="connsiteX143" fmla="*/ 436547 w 1605470"/>
              <a:gd name="connsiteY143" fmla="*/ 1861531 h 6858000"/>
              <a:gd name="connsiteX144" fmla="*/ 390346 w 1605470"/>
              <a:gd name="connsiteY144" fmla="*/ 1732919 h 6858000"/>
              <a:gd name="connsiteX145" fmla="*/ 362657 w 1605470"/>
              <a:gd name="connsiteY145" fmla="*/ 1663540 h 6858000"/>
              <a:gd name="connsiteX146" fmla="*/ 361783 w 1605470"/>
              <a:gd name="connsiteY146" fmla="*/ 1615777 h 6858000"/>
              <a:gd name="connsiteX147" fmla="*/ 342578 w 1605470"/>
              <a:gd name="connsiteY147" fmla="*/ 1563678 h 6858000"/>
              <a:gd name="connsiteX148" fmla="*/ 355658 w 1605470"/>
              <a:gd name="connsiteY148" fmla="*/ 1519474 h 6858000"/>
              <a:gd name="connsiteX149" fmla="*/ 348400 w 1605470"/>
              <a:gd name="connsiteY149" fmla="*/ 1477995 h 6858000"/>
              <a:gd name="connsiteX150" fmla="*/ 334485 w 1605470"/>
              <a:gd name="connsiteY150" fmla="*/ 1373769 h 6858000"/>
              <a:gd name="connsiteX151" fmla="*/ 342792 w 1605470"/>
              <a:gd name="connsiteY151" fmla="*/ 1307086 h 6858000"/>
              <a:gd name="connsiteX152" fmla="*/ 343980 w 1605470"/>
              <a:gd name="connsiteY152" fmla="*/ 1189033 h 6858000"/>
              <a:gd name="connsiteX153" fmla="*/ 348665 w 1605470"/>
              <a:gd name="connsiteY153" fmla="*/ 1168288 h 6858000"/>
              <a:gd name="connsiteX154" fmla="*/ 340947 w 1605470"/>
              <a:gd name="connsiteY154" fmla="*/ 1142577 h 6858000"/>
              <a:gd name="connsiteX155" fmla="*/ 330253 w 1605470"/>
              <a:gd name="connsiteY155" fmla="*/ 1088484 h 6858000"/>
              <a:gd name="connsiteX156" fmla="*/ 318989 w 1605470"/>
              <a:gd name="connsiteY156" fmla="*/ 1016103 h 6858000"/>
              <a:gd name="connsiteX157" fmla="*/ 320445 w 1605470"/>
              <a:gd name="connsiteY157" fmla="*/ 932283 h 6858000"/>
              <a:gd name="connsiteX158" fmla="*/ 322681 w 1605470"/>
              <a:gd name="connsiteY158" fmla="*/ 915925 h 6858000"/>
              <a:gd name="connsiteX159" fmla="*/ 315310 w 1605470"/>
              <a:gd name="connsiteY159" fmla="*/ 896999 h 6858000"/>
              <a:gd name="connsiteX160" fmla="*/ 284718 w 1605470"/>
              <a:gd name="connsiteY160" fmla="*/ 821517 h 6858000"/>
              <a:gd name="connsiteX161" fmla="*/ 263668 w 1605470"/>
              <a:gd name="connsiteY161" fmla="*/ 751353 h 6858000"/>
              <a:gd name="connsiteX162" fmla="*/ 263226 w 1605470"/>
              <a:gd name="connsiteY162" fmla="*/ 721230 h 6858000"/>
              <a:gd name="connsiteX163" fmla="*/ 248897 w 1605470"/>
              <a:gd name="connsiteY163" fmla="*/ 681659 h 6858000"/>
              <a:gd name="connsiteX164" fmla="*/ 234316 w 1605470"/>
              <a:gd name="connsiteY164" fmla="*/ 635218 h 6858000"/>
              <a:gd name="connsiteX165" fmla="*/ 239327 w 1605470"/>
              <a:gd name="connsiteY165" fmla="*/ 613763 h 6858000"/>
              <a:gd name="connsiteX166" fmla="*/ 225269 w 1605470"/>
              <a:gd name="connsiteY166" fmla="*/ 598582 h 6858000"/>
              <a:gd name="connsiteX167" fmla="*/ 224950 w 1605470"/>
              <a:gd name="connsiteY167" fmla="*/ 576846 h 6858000"/>
              <a:gd name="connsiteX168" fmla="*/ 204576 w 1605470"/>
              <a:gd name="connsiteY168" fmla="*/ 530055 h 6858000"/>
              <a:gd name="connsiteX169" fmla="*/ 219064 w 1605470"/>
              <a:gd name="connsiteY169" fmla="*/ 469651 h 6858000"/>
              <a:gd name="connsiteX170" fmla="*/ 195012 w 1605470"/>
              <a:gd name="connsiteY170" fmla="*/ 448559 h 6858000"/>
              <a:gd name="connsiteX171" fmla="*/ 201434 w 1605470"/>
              <a:gd name="connsiteY171" fmla="*/ 441529 h 6858000"/>
              <a:gd name="connsiteX172" fmla="*/ 200655 w 1605470"/>
              <a:gd name="connsiteY172" fmla="*/ 428927 h 6858000"/>
              <a:gd name="connsiteX173" fmla="*/ 190059 w 1605470"/>
              <a:gd name="connsiteY173" fmla="*/ 430161 h 6858000"/>
              <a:gd name="connsiteX174" fmla="*/ 167079 w 1605470"/>
              <a:gd name="connsiteY174" fmla="*/ 367211 h 6858000"/>
              <a:gd name="connsiteX175" fmla="*/ 124571 w 1605470"/>
              <a:gd name="connsiteY175" fmla="*/ 302178 h 6858000"/>
              <a:gd name="connsiteX176" fmla="*/ 103243 w 1605470"/>
              <a:gd name="connsiteY176" fmla="*/ 211375 h 6858000"/>
              <a:gd name="connsiteX177" fmla="*/ 94571 w 1605470"/>
              <a:gd name="connsiteY177" fmla="*/ 184179 h 6858000"/>
              <a:gd name="connsiteX178" fmla="*/ 13437 w 1605470"/>
              <a:gd name="connsiteY178" fmla="*/ 19287 h 6858000"/>
              <a:gd name="connsiteX179" fmla="*/ 0 w 1605470"/>
              <a:gd name="connsiteY17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31653 w 1605470"/>
              <a:gd name="connsiteY39" fmla="*/ 5604904 h 6858000"/>
              <a:gd name="connsiteX40" fmla="*/ 539863 w 1605470"/>
              <a:gd name="connsiteY40" fmla="*/ 5604298 h 6858000"/>
              <a:gd name="connsiteX41" fmla="*/ 552319 w 1605470"/>
              <a:gd name="connsiteY41" fmla="*/ 5587997 h 6858000"/>
              <a:gd name="connsiteX42" fmla="*/ 559710 w 1605470"/>
              <a:gd name="connsiteY42" fmla="*/ 5564796 h 6858000"/>
              <a:gd name="connsiteX43" fmla="*/ 587214 w 1605470"/>
              <a:gd name="connsiteY43" fmla="*/ 5451511 h 6858000"/>
              <a:gd name="connsiteX44" fmla="*/ 608019 w 1605470"/>
              <a:gd name="connsiteY44" fmla="*/ 5385461 h 6858000"/>
              <a:gd name="connsiteX45" fmla="*/ 622750 w 1605470"/>
              <a:gd name="connsiteY45" fmla="*/ 5363084 h 6858000"/>
              <a:gd name="connsiteX46" fmla="*/ 638731 w 1605470"/>
              <a:gd name="connsiteY46" fmla="*/ 5330009 h 6858000"/>
              <a:gd name="connsiteX47" fmla="*/ 672224 w 1605470"/>
              <a:gd name="connsiteY47" fmla="*/ 5273739 h 6858000"/>
              <a:gd name="connsiteX48" fmla="*/ 681823 w 1605470"/>
              <a:gd name="connsiteY48" fmla="*/ 5241779 h 6858000"/>
              <a:gd name="connsiteX49" fmla="*/ 693049 w 1605470"/>
              <a:gd name="connsiteY49" fmla="*/ 5225268 h 6858000"/>
              <a:gd name="connsiteX50" fmla="*/ 694069 w 1605470"/>
              <a:gd name="connsiteY50" fmla="*/ 5217684 h 6858000"/>
              <a:gd name="connsiteX51" fmla="*/ 701410 w 1605470"/>
              <a:gd name="connsiteY51" fmla="*/ 5193377 h 6858000"/>
              <a:gd name="connsiteX52" fmla="*/ 704713 w 1605470"/>
              <a:gd name="connsiteY52" fmla="*/ 5179288 h 6858000"/>
              <a:gd name="connsiteX53" fmla="*/ 705697 w 1605470"/>
              <a:gd name="connsiteY53" fmla="*/ 5173621 h 6858000"/>
              <a:gd name="connsiteX54" fmla="*/ 701331 w 1605470"/>
              <a:gd name="connsiteY54" fmla="*/ 5159961 h 6858000"/>
              <a:gd name="connsiteX55" fmla="*/ 708008 w 1605470"/>
              <a:gd name="connsiteY55" fmla="*/ 5144295 h 6858000"/>
              <a:gd name="connsiteX56" fmla="*/ 704941 w 1605470"/>
              <a:gd name="connsiteY56" fmla="*/ 5125185 h 6858000"/>
              <a:gd name="connsiteX57" fmla="*/ 711771 w 1605470"/>
              <a:gd name="connsiteY57" fmla="*/ 5121884 h 6858000"/>
              <a:gd name="connsiteX58" fmla="*/ 721092 w 1605470"/>
              <a:gd name="connsiteY58" fmla="*/ 5108383 h 6858000"/>
              <a:gd name="connsiteX59" fmla="*/ 717045 w 1605470"/>
              <a:gd name="connsiteY59" fmla="*/ 5094705 h 6858000"/>
              <a:gd name="connsiteX60" fmla="*/ 718807 w 1605470"/>
              <a:gd name="connsiteY60" fmla="*/ 5067850 h 6858000"/>
              <a:gd name="connsiteX61" fmla="*/ 721538 w 1605470"/>
              <a:gd name="connsiteY61" fmla="*/ 5060861 h 6858000"/>
              <a:gd name="connsiteX62" fmla="*/ 718242 w 1605470"/>
              <a:gd name="connsiteY62" fmla="*/ 5034192 h 6858000"/>
              <a:gd name="connsiteX63" fmla="*/ 719796 w 1605470"/>
              <a:gd name="connsiteY63" fmla="*/ 4993030 h 6858000"/>
              <a:gd name="connsiteX64" fmla="*/ 726705 w 1605470"/>
              <a:gd name="connsiteY64" fmla="*/ 4946844 h 6858000"/>
              <a:gd name="connsiteX65" fmla="*/ 722561 w 1605470"/>
              <a:gd name="connsiteY65" fmla="*/ 4932692 h 6858000"/>
              <a:gd name="connsiteX66" fmla="*/ 724935 w 1605470"/>
              <a:gd name="connsiteY66" fmla="*/ 4821504 h 6858000"/>
              <a:gd name="connsiteX67" fmla="*/ 732118 w 1605470"/>
              <a:gd name="connsiteY67" fmla="*/ 4801535 h 6858000"/>
              <a:gd name="connsiteX68" fmla="*/ 739787 w 1605470"/>
              <a:gd name="connsiteY68" fmla="*/ 4797794 h 6858000"/>
              <a:gd name="connsiteX69" fmla="*/ 741081 w 1605470"/>
              <a:gd name="connsiteY69" fmla="*/ 4784526 h 6858000"/>
              <a:gd name="connsiteX70" fmla="*/ 742865 w 1605470"/>
              <a:gd name="connsiteY70" fmla="*/ 4781211 h 6858000"/>
              <a:gd name="connsiteX71" fmla="*/ 751652 w 1605470"/>
              <a:gd name="connsiteY71" fmla="*/ 4761984 h 6858000"/>
              <a:gd name="connsiteX72" fmla="*/ 747700 w 1605470"/>
              <a:gd name="connsiteY72" fmla="*/ 4690749 h 6858000"/>
              <a:gd name="connsiteX73" fmla="*/ 743180 w 1605470"/>
              <a:gd name="connsiteY73" fmla="*/ 4613201 h 6858000"/>
              <a:gd name="connsiteX74" fmla="*/ 738263 w 1605470"/>
              <a:gd name="connsiteY74" fmla="*/ 4444346 h 6858000"/>
              <a:gd name="connsiteX75" fmla="*/ 756542 w 1605470"/>
              <a:gd name="connsiteY75" fmla="*/ 4350346 h 6858000"/>
              <a:gd name="connsiteX76" fmla="*/ 715481 w 1605470"/>
              <a:gd name="connsiteY76" fmla="*/ 4214165 h 6858000"/>
              <a:gd name="connsiteX77" fmla="*/ 719554 w 1605470"/>
              <a:gd name="connsiteY77" fmla="*/ 4090296 h 6858000"/>
              <a:gd name="connsiteX78" fmla="*/ 704810 w 1605470"/>
              <a:gd name="connsiteY78" fmla="*/ 4033999 h 6858000"/>
              <a:gd name="connsiteX79" fmla="*/ 705959 w 1605470"/>
              <a:gd name="connsiteY79" fmla="*/ 4031933 h 6858000"/>
              <a:gd name="connsiteX80" fmla="*/ 704535 w 1605470"/>
              <a:gd name="connsiteY80" fmla="*/ 4013953 h 6858000"/>
              <a:gd name="connsiteX81" fmla="*/ 700443 w 1605470"/>
              <a:gd name="connsiteY81" fmla="*/ 4010511 h 6858000"/>
              <a:gd name="connsiteX82" fmla="*/ 698282 w 1605470"/>
              <a:gd name="connsiteY82" fmla="*/ 3998331 h 6858000"/>
              <a:gd name="connsiteX83" fmla="*/ 690830 w 1605470"/>
              <a:gd name="connsiteY83" fmla="*/ 3974753 h 6858000"/>
              <a:gd name="connsiteX84" fmla="*/ 692428 w 1605470"/>
              <a:gd name="connsiteY84" fmla="*/ 3969950 h 6858000"/>
              <a:gd name="connsiteX85" fmla="*/ 685850 w 1605470"/>
              <a:gd name="connsiteY85" fmla="*/ 3933779 h 6858000"/>
              <a:gd name="connsiteX86" fmla="*/ 687181 w 1605470"/>
              <a:gd name="connsiteY86" fmla="*/ 3933093 h 6858000"/>
              <a:gd name="connsiteX87" fmla="*/ 691535 w 1605470"/>
              <a:gd name="connsiteY87" fmla="*/ 3922082 h 6858000"/>
              <a:gd name="connsiteX88" fmla="*/ 696613 w 1605470"/>
              <a:gd name="connsiteY88" fmla="*/ 3901461 h 6858000"/>
              <a:gd name="connsiteX89" fmla="*/ 719207 w 1605470"/>
              <a:gd name="connsiteY89" fmla="*/ 3813873 h 6858000"/>
              <a:gd name="connsiteX90" fmla="*/ 718632 w 1605470"/>
              <a:gd name="connsiteY90" fmla="*/ 3806161 h 6858000"/>
              <a:gd name="connsiteX91" fmla="*/ 718939 w 1605470"/>
              <a:gd name="connsiteY91" fmla="*/ 3805957 h 6858000"/>
              <a:gd name="connsiteX92" fmla="*/ 718966 w 1605470"/>
              <a:gd name="connsiteY92" fmla="*/ 3797724 h 6858000"/>
              <a:gd name="connsiteX93" fmla="*/ 717581 w 1605470"/>
              <a:gd name="connsiteY93" fmla="*/ 3792098 h 6858000"/>
              <a:gd name="connsiteX94" fmla="*/ 716465 w 1605470"/>
              <a:gd name="connsiteY94" fmla="*/ 3777135 h 6858000"/>
              <a:gd name="connsiteX95" fmla="*/ 718198 w 1605470"/>
              <a:gd name="connsiteY95" fmla="*/ 3771656 h 6858000"/>
              <a:gd name="connsiteX96" fmla="*/ 721941 w 1605470"/>
              <a:gd name="connsiteY96" fmla="*/ 3769007 h 6858000"/>
              <a:gd name="connsiteX97" fmla="*/ 721407 w 1605470"/>
              <a:gd name="connsiteY97" fmla="*/ 3767709 h 6858000"/>
              <a:gd name="connsiteX98" fmla="*/ 730103 w 1605470"/>
              <a:gd name="connsiteY98" fmla="*/ 3738082 h 6858000"/>
              <a:gd name="connsiteX99" fmla="*/ 737449 w 1605470"/>
              <a:gd name="connsiteY99" fmla="*/ 3673397 h 6858000"/>
              <a:gd name="connsiteX100" fmla="*/ 736745 w 1605470"/>
              <a:gd name="connsiteY100" fmla="*/ 3637109 h 6858000"/>
              <a:gd name="connsiteX101" fmla="*/ 740188 w 1605470"/>
              <a:gd name="connsiteY101" fmla="*/ 3536883 h 6858000"/>
              <a:gd name="connsiteX102" fmla="*/ 747726 w 1605470"/>
              <a:gd name="connsiteY102" fmla="*/ 3435652 h 6858000"/>
              <a:gd name="connsiteX103" fmla="*/ 774383 w 1605470"/>
              <a:gd name="connsiteY103" fmla="*/ 3381564 h 6858000"/>
              <a:gd name="connsiteX104" fmla="*/ 774870 w 1605470"/>
              <a:gd name="connsiteY104" fmla="*/ 3375761 h 6858000"/>
              <a:gd name="connsiteX105" fmla="*/ 770510 w 1605470"/>
              <a:gd name="connsiteY105" fmla="*/ 3361844 h 6858000"/>
              <a:gd name="connsiteX106" fmla="*/ 767933 w 1605470"/>
              <a:gd name="connsiteY106" fmla="*/ 3356929 h 6858000"/>
              <a:gd name="connsiteX107" fmla="*/ 766158 w 1605470"/>
              <a:gd name="connsiteY107" fmla="*/ 3349058 h 6858000"/>
              <a:gd name="connsiteX108" fmla="*/ 766414 w 1605470"/>
              <a:gd name="connsiteY108" fmla="*/ 3348763 h 6858000"/>
              <a:gd name="connsiteX109" fmla="*/ 764166 w 1605470"/>
              <a:gd name="connsiteY109" fmla="*/ 3341588 h 6858000"/>
              <a:gd name="connsiteX110" fmla="*/ 749397 w 1605470"/>
              <a:gd name="connsiteY110" fmla="*/ 3307769 h 6858000"/>
              <a:gd name="connsiteX111" fmla="*/ 766960 w 1605470"/>
              <a:gd name="connsiteY111" fmla="*/ 3250522 h 6858000"/>
              <a:gd name="connsiteX112" fmla="*/ 767385 w 1605470"/>
              <a:gd name="connsiteY112" fmla="*/ 3229163 h 6858000"/>
              <a:gd name="connsiteX113" fmla="*/ 769208 w 1605470"/>
              <a:gd name="connsiteY113" fmla="*/ 3217217 h 6858000"/>
              <a:gd name="connsiteX114" fmla="*/ 770350 w 1605470"/>
              <a:gd name="connsiteY114" fmla="*/ 3216125 h 6858000"/>
              <a:gd name="connsiteX115" fmla="*/ 756043 w 1605470"/>
              <a:gd name="connsiteY115" fmla="*/ 3183755 h 6858000"/>
              <a:gd name="connsiteX116" fmla="*/ 756544 w 1605470"/>
              <a:gd name="connsiteY116" fmla="*/ 3178642 h 6858000"/>
              <a:gd name="connsiteX117" fmla="*/ 744144 w 1605470"/>
              <a:gd name="connsiteY117" fmla="*/ 3158586 h 6858000"/>
              <a:gd name="connsiteX118" fmla="*/ 739378 w 1605470"/>
              <a:gd name="connsiteY118" fmla="*/ 3147669 h 6858000"/>
              <a:gd name="connsiteX119" fmla="*/ 734648 w 1605470"/>
              <a:gd name="connsiteY119" fmla="*/ 3145733 h 6858000"/>
              <a:gd name="connsiteX120" fmla="*/ 729329 w 1605470"/>
              <a:gd name="connsiteY120" fmla="*/ 3129034 h 6858000"/>
              <a:gd name="connsiteX121" fmla="*/ 729994 w 1605470"/>
              <a:gd name="connsiteY121" fmla="*/ 3126682 h 6858000"/>
              <a:gd name="connsiteX122" fmla="*/ 720862 w 1605470"/>
              <a:gd name="connsiteY122" fmla="*/ 3114519 h 6858000"/>
              <a:gd name="connsiteX123" fmla="*/ 707471 w 1605470"/>
              <a:gd name="connsiteY123" fmla="*/ 3106272 h 6858000"/>
              <a:gd name="connsiteX124" fmla="*/ 680201 w 1605470"/>
              <a:gd name="connsiteY124" fmla="*/ 2958185 h 6858000"/>
              <a:gd name="connsiteX125" fmla="*/ 622815 w 1605470"/>
              <a:gd name="connsiteY125" fmla="*/ 2762989 h 6858000"/>
              <a:gd name="connsiteX126" fmla="*/ 571733 w 1605470"/>
              <a:gd name="connsiteY126" fmla="*/ 2554718 h 6858000"/>
              <a:gd name="connsiteX127" fmla="*/ 551827 w 1605470"/>
              <a:gd name="connsiteY127" fmla="*/ 2485734 h 6858000"/>
              <a:gd name="connsiteX128" fmla="*/ 542550 w 1605470"/>
              <a:gd name="connsiteY128" fmla="*/ 2447068 h 6858000"/>
              <a:gd name="connsiteX129" fmla="*/ 529511 w 1605470"/>
              <a:gd name="connsiteY129" fmla="*/ 2425819 h 6858000"/>
              <a:gd name="connsiteX130" fmla="*/ 528878 w 1605470"/>
              <a:gd name="connsiteY130" fmla="*/ 2408971 h 6858000"/>
              <a:gd name="connsiteX131" fmla="*/ 535510 w 1605470"/>
              <a:gd name="connsiteY131" fmla="*/ 2402874 h 6858000"/>
              <a:gd name="connsiteX132" fmla="*/ 538122 w 1605470"/>
              <a:gd name="connsiteY132" fmla="*/ 2381443 h 6858000"/>
              <a:gd name="connsiteX133" fmla="*/ 514451 w 1605470"/>
              <a:gd name="connsiteY133" fmla="*/ 2261920 h 6858000"/>
              <a:gd name="connsiteX134" fmla="*/ 486968 w 1605470"/>
              <a:gd name="connsiteY134" fmla="*/ 2182937 h 6858000"/>
              <a:gd name="connsiteX135" fmla="*/ 488555 w 1605470"/>
              <a:gd name="connsiteY135" fmla="*/ 2155135 h 6858000"/>
              <a:gd name="connsiteX136" fmla="*/ 486013 w 1605470"/>
              <a:gd name="connsiteY136" fmla="*/ 2118008 h 6858000"/>
              <a:gd name="connsiteX137" fmla="*/ 487006 w 1605470"/>
              <a:gd name="connsiteY137" fmla="*/ 2050531 h 6858000"/>
              <a:gd name="connsiteX138" fmla="*/ 478812 w 1605470"/>
              <a:gd name="connsiteY138" fmla="*/ 1963269 h 6858000"/>
              <a:gd name="connsiteX139" fmla="*/ 442619 w 1605470"/>
              <a:gd name="connsiteY139" fmla="*/ 1910499 h 6858000"/>
              <a:gd name="connsiteX140" fmla="*/ 446785 w 1605470"/>
              <a:gd name="connsiteY140" fmla="*/ 1903212 h 6858000"/>
              <a:gd name="connsiteX141" fmla="*/ 436547 w 1605470"/>
              <a:gd name="connsiteY141" fmla="*/ 1861531 h 6858000"/>
              <a:gd name="connsiteX142" fmla="*/ 390346 w 1605470"/>
              <a:gd name="connsiteY142" fmla="*/ 1732919 h 6858000"/>
              <a:gd name="connsiteX143" fmla="*/ 362657 w 1605470"/>
              <a:gd name="connsiteY143" fmla="*/ 1663540 h 6858000"/>
              <a:gd name="connsiteX144" fmla="*/ 361783 w 1605470"/>
              <a:gd name="connsiteY144" fmla="*/ 1615777 h 6858000"/>
              <a:gd name="connsiteX145" fmla="*/ 342578 w 1605470"/>
              <a:gd name="connsiteY145" fmla="*/ 1563678 h 6858000"/>
              <a:gd name="connsiteX146" fmla="*/ 355658 w 1605470"/>
              <a:gd name="connsiteY146" fmla="*/ 1519474 h 6858000"/>
              <a:gd name="connsiteX147" fmla="*/ 348400 w 1605470"/>
              <a:gd name="connsiteY147" fmla="*/ 1477995 h 6858000"/>
              <a:gd name="connsiteX148" fmla="*/ 334485 w 1605470"/>
              <a:gd name="connsiteY148" fmla="*/ 1373769 h 6858000"/>
              <a:gd name="connsiteX149" fmla="*/ 342792 w 1605470"/>
              <a:gd name="connsiteY149" fmla="*/ 1307086 h 6858000"/>
              <a:gd name="connsiteX150" fmla="*/ 343980 w 1605470"/>
              <a:gd name="connsiteY150" fmla="*/ 1189033 h 6858000"/>
              <a:gd name="connsiteX151" fmla="*/ 348665 w 1605470"/>
              <a:gd name="connsiteY151" fmla="*/ 1168288 h 6858000"/>
              <a:gd name="connsiteX152" fmla="*/ 340947 w 1605470"/>
              <a:gd name="connsiteY152" fmla="*/ 1142577 h 6858000"/>
              <a:gd name="connsiteX153" fmla="*/ 330253 w 1605470"/>
              <a:gd name="connsiteY153" fmla="*/ 1088484 h 6858000"/>
              <a:gd name="connsiteX154" fmla="*/ 318989 w 1605470"/>
              <a:gd name="connsiteY154" fmla="*/ 1016103 h 6858000"/>
              <a:gd name="connsiteX155" fmla="*/ 320445 w 1605470"/>
              <a:gd name="connsiteY155" fmla="*/ 932283 h 6858000"/>
              <a:gd name="connsiteX156" fmla="*/ 322681 w 1605470"/>
              <a:gd name="connsiteY156" fmla="*/ 915925 h 6858000"/>
              <a:gd name="connsiteX157" fmla="*/ 315310 w 1605470"/>
              <a:gd name="connsiteY157" fmla="*/ 896999 h 6858000"/>
              <a:gd name="connsiteX158" fmla="*/ 284718 w 1605470"/>
              <a:gd name="connsiteY158" fmla="*/ 821517 h 6858000"/>
              <a:gd name="connsiteX159" fmla="*/ 263668 w 1605470"/>
              <a:gd name="connsiteY159" fmla="*/ 751353 h 6858000"/>
              <a:gd name="connsiteX160" fmla="*/ 263226 w 1605470"/>
              <a:gd name="connsiteY160" fmla="*/ 721230 h 6858000"/>
              <a:gd name="connsiteX161" fmla="*/ 248897 w 1605470"/>
              <a:gd name="connsiteY161" fmla="*/ 681659 h 6858000"/>
              <a:gd name="connsiteX162" fmla="*/ 234316 w 1605470"/>
              <a:gd name="connsiteY162" fmla="*/ 635218 h 6858000"/>
              <a:gd name="connsiteX163" fmla="*/ 239327 w 1605470"/>
              <a:gd name="connsiteY163" fmla="*/ 613763 h 6858000"/>
              <a:gd name="connsiteX164" fmla="*/ 225269 w 1605470"/>
              <a:gd name="connsiteY164" fmla="*/ 598582 h 6858000"/>
              <a:gd name="connsiteX165" fmla="*/ 224950 w 1605470"/>
              <a:gd name="connsiteY165" fmla="*/ 576846 h 6858000"/>
              <a:gd name="connsiteX166" fmla="*/ 204576 w 1605470"/>
              <a:gd name="connsiteY166" fmla="*/ 530055 h 6858000"/>
              <a:gd name="connsiteX167" fmla="*/ 219064 w 1605470"/>
              <a:gd name="connsiteY167" fmla="*/ 469651 h 6858000"/>
              <a:gd name="connsiteX168" fmla="*/ 195012 w 1605470"/>
              <a:gd name="connsiteY168" fmla="*/ 448559 h 6858000"/>
              <a:gd name="connsiteX169" fmla="*/ 201434 w 1605470"/>
              <a:gd name="connsiteY169" fmla="*/ 441529 h 6858000"/>
              <a:gd name="connsiteX170" fmla="*/ 200655 w 1605470"/>
              <a:gd name="connsiteY170" fmla="*/ 428927 h 6858000"/>
              <a:gd name="connsiteX171" fmla="*/ 190059 w 1605470"/>
              <a:gd name="connsiteY171" fmla="*/ 430161 h 6858000"/>
              <a:gd name="connsiteX172" fmla="*/ 167079 w 1605470"/>
              <a:gd name="connsiteY172" fmla="*/ 367211 h 6858000"/>
              <a:gd name="connsiteX173" fmla="*/ 124571 w 1605470"/>
              <a:gd name="connsiteY173" fmla="*/ 302178 h 6858000"/>
              <a:gd name="connsiteX174" fmla="*/ 103243 w 1605470"/>
              <a:gd name="connsiteY174" fmla="*/ 211375 h 6858000"/>
              <a:gd name="connsiteX175" fmla="*/ 94571 w 1605470"/>
              <a:gd name="connsiteY175" fmla="*/ 184179 h 6858000"/>
              <a:gd name="connsiteX176" fmla="*/ 13437 w 1605470"/>
              <a:gd name="connsiteY176" fmla="*/ 19287 h 6858000"/>
              <a:gd name="connsiteX177" fmla="*/ 0 w 1605470"/>
              <a:gd name="connsiteY17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59710 w 1605470"/>
              <a:gd name="connsiteY41" fmla="*/ 5564796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8807 w 1605470"/>
              <a:gd name="connsiteY58" fmla="*/ 5067850 h 6858000"/>
              <a:gd name="connsiteX59" fmla="*/ 721538 w 1605470"/>
              <a:gd name="connsiteY59" fmla="*/ 5060861 h 6858000"/>
              <a:gd name="connsiteX60" fmla="*/ 718242 w 1605470"/>
              <a:gd name="connsiteY60" fmla="*/ 5034192 h 6858000"/>
              <a:gd name="connsiteX61" fmla="*/ 719796 w 1605470"/>
              <a:gd name="connsiteY61" fmla="*/ 4993030 h 6858000"/>
              <a:gd name="connsiteX62" fmla="*/ 726705 w 1605470"/>
              <a:gd name="connsiteY62" fmla="*/ 4946844 h 6858000"/>
              <a:gd name="connsiteX63" fmla="*/ 722561 w 1605470"/>
              <a:gd name="connsiteY63" fmla="*/ 4932692 h 6858000"/>
              <a:gd name="connsiteX64" fmla="*/ 724935 w 1605470"/>
              <a:gd name="connsiteY64" fmla="*/ 4821504 h 6858000"/>
              <a:gd name="connsiteX65" fmla="*/ 732118 w 1605470"/>
              <a:gd name="connsiteY65" fmla="*/ 4801535 h 6858000"/>
              <a:gd name="connsiteX66" fmla="*/ 739787 w 1605470"/>
              <a:gd name="connsiteY66" fmla="*/ 4797794 h 6858000"/>
              <a:gd name="connsiteX67" fmla="*/ 741081 w 1605470"/>
              <a:gd name="connsiteY67" fmla="*/ 4784526 h 6858000"/>
              <a:gd name="connsiteX68" fmla="*/ 742865 w 1605470"/>
              <a:gd name="connsiteY68" fmla="*/ 4781211 h 6858000"/>
              <a:gd name="connsiteX69" fmla="*/ 751652 w 1605470"/>
              <a:gd name="connsiteY69" fmla="*/ 4761984 h 6858000"/>
              <a:gd name="connsiteX70" fmla="*/ 747700 w 1605470"/>
              <a:gd name="connsiteY70" fmla="*/ 4690749 h 6858000"/>
              <a:gd name="connsiteX71" fmla="*/ 743180 w 1605470"/>
              <a:gd name="connsiteY71" fmla="*/ 4584173 h 6858000"/>
              <a:gd name="connsiteX72" fmla="*/ 738263 w 1605470"/>
              <a:gd name="connsiteY72" fmla="*/ 4444346 h 6858000"/>
              <a:gd name="connsiteX73" fmla="*/ 756542 w 1605470"/>
              <a:gd name="connsiteY73" fmla="*/ 4350346 h 6858000"/>
              <a:gd name="connsiteX74" fmla="*/ 715481 w 1605470"/>
              <a:gd name="connsiteY74" fmla="*/ 4214165 h 6858000"/>
              <a:gd name="connsiteX75" fmla="*/ 719554 w 1605470"/>
              <a:gd name="connsiteY75" fmla="*/ 4090296 h 6858000"/>
              <a:gd name="connsiteX76" fmla="*/ 704810 w 1605470"/>
              <a:gd name="connsiteY76" fmla="*/ 4033999 h 6858000"/>
              <a:gd name="connsiteX77" fmla="*/ 705959 w 1605470"/>
              <a:gd name="connsiteY77" fmla="*/ 4031933 h 6858000"/>
              <a:gd name="connsiteX78" fmla="*/ 704535 w 1605470"/>
              <a:gd name="connsiteY78" fmla="*/ 4013953 h 6858000"/>
              <a:gd name="connsiteX79" fmla="*/ 700443 w 1605470"/>
              <a:gd name="connsiteY79" fmla="*/ 4010511 h 6858000"/>
              <a:gd name="connsiteX80" fmla="*/ 698282 w 1605470"/>
              <a:gd name="connsiteY80" fmla="*/ 3998331 h 6858000"/>
              <a:gd name="connsiteX81" fmla="*/ 690830 w 1605470"/>
              <a:gd name="connsiteY81" fmla="*/ 3974753 h 6858000"/>
              <a:gd name="connsiteX82" fmla="*/ 692428 w 1605470"/>
              <a:gd name="connsiteY82" fmla="*/ 3969950 h 6858000"/>
              <a:gd name="connsiteX83" fmla="*/ 685850 w 1605470"/>
              <a:gd name="connsiteY83" fmla="*/ 3933779 h 6858000"/>
              <a:gd name="connsiteX84" fmla="*/ 687181 w 1605470"/>
              <a:gd name="connsiteY84" fmla="*/ 3933093 h 6858000"/>
              <a:gd name="connsiteX85" fmla="*/ 691535 w 1605470"/>
              <a:gd name="connsiteY85" fmla="*/ 3922082 h 6858000"/>
              <a:gd name="connsiteX86" fmla="*/ 696613 w 1605470"/>
              <a:gd name="connsiteY86" fmla="*/ 3901461 h 6858000"/>
              <a:gd name="connsiteX87" fmla="*/ 719207 w 1605470"/>
              <a:gd name="connsiteY87" fmla="*/ 3813873 h 6858000"/>
              <a:gd name="connsiteX88" fmla="*/ 718632 w 1605470"/>
              <a:gd name="connsiteY88" fmla="*/ 3806161 h 6858000"/>
              <a:gd name="connsiteX89" fmla="*/ 718939 w 1605470"/>
              <a:gd name="connsiteY89" fmla="*/ 3805957 h 6858000"/>
              <a:gd name="connsiteX90" fmla="*/ 718966 w 1605470"/>
              <a:gd name="connsiteY90" fmla="*/ 3797724 h 6858000"/>
              <a:gd name="connsiteX91" fmla="*/ 717581 w 1605470"/>
              <a:gd name="connsiteY91" fmla="*/ 3792098 h 6858000"/>
              <a:gd name="connsiteX92" fmla="*/ 716465 w 1605470"/>
              <a:gd name="connsiteY92" fmla="*/ 3777135 h 6858000"/>
              <a:gd name="connsiteX93" fmla="*/ 718198 w 1605470"/>
              <a:gd name="connsiteY93" fmla="*/ 3771656 h 6858000"/>
              <a:gd name="connsiteX94" fmla="*/ 721941 w 1605470"/>
              <a:gd name="connsiteY94" fmla="*/ 3769007 h 6858000"/>
              <a:gd name="connsiteX95" fmla="*/ 721407 w 1605470"/>
              <a:gd name="connsiteY95" fmla="*/ 3767709 h 6858000"/>
              <a:gd name="connsiteX96" fmla="*/ 730103 w 1605470"/>
              <a:gd name="connsiteY96" fmla="*/ 3738082 h 6858000"/>
              <a:gd name="connsiteX97" fmla="*/ 737449 w 1605470"/>
              <a:gd name="connsiteY97" fmla="*/ 3673397 h 6858000"/>
              <a:gd name="connsiteX98" fmla="*/ 736745 w 1605470"/>
              <a:gd name="connsiteY98" fmla="*/ 3637109 h 6858000"/>
              <a:gd name="connsiteX99" fmla="*/ 740188 w 1605470"/>
              <a:gd name="connsiteY99" fmla="*/ 3536883 h 6858000"/>
              <a:gd name="connsiteX100" fmla="*/ 747726 w 1605470"/>
              <a:gd name="connsiteY100" fmla="*/ 3435652 h 6858000"/>
              <a:gd name="connsiteX101" fmla="*/ 774383 w 1605470"/>
              <a:gd name="connsiteY101" fmla="*/ 3381564 h 6858000"/>
              <a:gd name="connsiteX102" fmla="*/ 774870 w 1605470"/>
              <a:gd name="connsiteY102" fmla="*/ 3375761 h 6858000"/>
              <a:gd name="connsiteX103" fmla="*/ 770510 w 1605470"/>
              <a:gd name="connsiteY103" fmla="*/ 3361844 h 6858000"/>
              <a:gd name="connsiteX104" fmla="*/ 767933 w 1605470"/>
              <a:gd name="connsiteY104" fmla="*/ 3356929 h 6858000"/>
              <a:gd name="connsiteX105" fmla="*/ 766158 w 1605470"/>
              <a:gd name="connsiteY105" fmla="*/ 3349058 h 6858000"/>
              <a:gd name="connsiteX106" fmla="*/ 766414 w 1605470"/>
              <a:gd name="connsiteY106" fmla="*/ 3348763 h 6858000"/>
              <a:gd name="connsiteX107" fmla="*/ 764166 w 1605470"/>
              <a:gd name="connsiteY107" fmla="*/ 3341588 h 6858000"/>
              <a:gd name="connsiteX108" fmla="*/ 749397 w 1605470"/>
              <a:gd name="connsiteY108" fmla="*/ 3307769 h 6858000"/>
              <a:gd name="connsiteX109" fmla="*/ 766960 w 1605470"/>
              <a:gd name="connsiteY109" fmla="*/ 3250522 h 6858000"/>
              <a:gd name="connsiteX110" fmla="*/ 767385 w 1605470"/>
              <a:gd name="connsiteY110" fmla="*/ 3229163 h 6858000"/>
              <a:gd name="connsiteX111" fmla="*/ 769208 w 1605470"/>
              <a:gd name="connsiteY111" fmla="*/ 3217217 h 6858000"/>
              <a:gd name="connsiteX112" fmla="*/ 770350 w 1605470"/>
              <a:gd name="connsiteY112" fmla="*/ 3216125 h 6858000"/>
              <a:gd name="connsiteX113" fmla="*/ 756043 w 1605470"/>
              <a:gd name="connsiteY113" fmla="*/ 3183755 h 6858000"/>
              <a:gd name="connsiteX114" fmla="*/ 756544 w 1605470"/>
              <a:gd name="connsiteY114" fmla="*/ 3178642 h 6858000"/>
              <a:gd name="connsiteX115" fmla="*/ 744144 w 1605470"/>
              <a:gd name="connsiteY115" fmla="*/ 3158586 h 6858000"/>
              <a:gd name="connsiteX116" fmla="*/ 739378 w 1605470"/>
              <a:gd name="connsiteY116" fmla="*/ 3147669 h 6858000"/>
              <a:gd name="connsiteX117" fmla="*/ 734648 w 1605470"/>
              <a:gd name="connsiteY117" fmla="*/ 3145733 h 6858000"/>
              <a:gd name="connsiteX118" fmla="*/ 729329 w 1605470"/>
              <a:gd name="connsiteY118" fmla="*/ 3129034 h 6858000"/>
              <a:gd name="connsiteX119" fmla="*/ 729994 w 1605470"/>
              <a:gd name="connsiteY119" fmla="*/ 3126682 h 6858000"/>
              <a:gd name="connsiteX120" fmla="*/ 720862 w 1605470"/>
              <a:gd name="connsiteY120" fmla="*/ 3114519 h 6858000"/>
              <a:gd name="connsiteX121" fmla="*/ 707471 w 1605470"/>
              <a:gd name="connsiteY121" fmla="*/ 3106272 h 6858000"/>
              <a:gd name="connsiteX122" fmla="*/ 680201 w 1605470"/>
              <a:gd name="connsiteY122" fmla="*/ 2958185 h 6858000"/>
              <a:gd name="connsiteX123" fmla="*/ 622815 w 1605470"/>
              <a:gd name="connsiteY123" fmla="*/ 2762989 h 6858000"/>
              <a:gd name="connsiteX124" fmla="*/ 571733 w 1605470"/>
              <a:gd name="connsiteY124" fmla="*/ 2554718 h 6858000"/>
              <a:gd name="connsiteX125" fmla="*/ 551827 w 1605470"/>
              <a:gd name="connsiteY125" fmla="*/ 2485734 h 6858000"/>
              <a:gd name="connsiteX126" fmla="*/ 542550 w 1605470"/>
              <a:gd name="connsiteY126" fmla="*/ 2447068 h 6858000"/>
              <a:gd name="connsiteX127" fmla="*/ 529511 w 1605470"/>
              <a:gd name="connsiteY127" fmla="*/ 2425819 h 6858000"/>
              <a:gd name="connsiteX128" fmla="*/ 528878 w 1605470"/>
              <a:gd name="connsiteY128" fmla="*/ 2408971 h 6858000"/>
              <a:gd name="connsiteX129" fmla="*/ 535510 w 1605470"/>
              <a:gd name="connsiteY129" fmla="*/ 2402874 h 6858000"/>
              <a:gd name="connsiteX130" fmla="*/ 538122 w 1605470"/>
              <a:gd name="connsiteY130" fmla="*/ 2381443 h 6858000"/>
              <a:gd name="connsiteX131" fmla="*/ 514451 w 1605470"/>
              <a:gd name="connsiteY131" fmla="*/ 2261920 h 6858000"/>
              <a:gd name="connsiteX132" fmla="*/ 486968 w 1605470"/>
              <a:gd name="connsiteY132" fmla="*/ 2182937 h 6858000"/>
              <a:gd name="connsiteX133" fmla="*/ 488555 w 1605470"/>
              <a:gd name="connsiteY133" fmla="*/ 2155135 h 6858000"/>
              <a:gd name="connsiteX134" fmla="*/ 486013 w 1605470"/>
              <a:gd name="connsiteY134" fmla="*/ 2118008 h 6858000"/>
              <a:gd name="connsiteX135" fmla="*/ 487006 w 1605470"/>
              <a:gd name="connsiteY135" fmla="*/ 2050531 h 6858000"/>
              <a:gd name="connsiteX136" fmla="*/ 478812 w 1605470"/>
              <a:gd name="connsiteY136" fmla="*/ 1963269 h 6858000"/>
              <a:gd name="connsiteX137" fmla="*/ 442619 w 1605470"/>
              <a:gd name="connsiteY137" fmla="*/ 1910499 h 6858000"/>
              <a:gd name="connsiteX138" fmla="*/ 446785 w 1605470"/>
              <a:gd name="connsiteY138" fmla="*/ 1903212 h 6858000"/>
              <a:gd name="connsiteX139" fmla="*/ 436547 w 1605470"/>
              <a:gd name="connsiteY139" fmla="*/ 1861531 h 6858000"/>
              <a:gd name="connsiteX140" fmla="*/ 390346 w 1605470"/>
              <a:gd name="connsiteY140" fmla="*/ 1732919 h 6858000"/>
              <a:gd name="connsiteX141" fmla="*/ 362657 w 1605470"/>
              <a:gd name="connsiteY141" fmla="*/ 1663540 h 6858000"/>
              <a:gd name="connsiteX142" fmla="*/ 361783 w 1605470"/>
              <a:gd name="connsiteY142" fmla="*/ 1615777 h 6858000"/>
              <a:gd name="connsiteX143" fmla="*/ 342578 w 1605470"/>
              <a:gd name="connsiteY143" fmla="*/ 1563678 h 6858000"/>
              <a:gd name="connsiteX144" fmla="*/ 355658 w 1605470"/>
              <a:gd name="connsiteY144" fmla="*/ 1519474 h 6858000"/>
              <a:gd name="connsiteX145" fmla="*/ 348400 w 1605470"/>
              <a:gd name="connsiteY145" fmla="*/ 1477995 h 6858000"/>
              <a:gd name="connsiteX146" fmla="*/ 334485 w 1605470"/>
              <a:gd name="connsiteY146" fmla="*/ 1373769 h 6858000"/>
              <a:gd name="connsiteX147" fmla="*/ 342792 w 1605470"/>
              <a:gd name="connsiteY147" fmla="*/ 1307086 h 6858000"/>
              <a:gd name="connsiteX148" fmla="*/ 343980 w 1605470"/>
              <a:gd name="connsiteY148" fmla="*/ 1189033 h 6858000"/>
              <a:gd name="connsiteX149" fmla="*/ 348665 w 1605470"/>
              <a:gd name="connsiteY149" fmla="*/ 1168288 h 6858000"/>
              <a:gd name="connsiteX150" fmla="*/ 340947 w 1605470"/>
              <a:gd name="connsiteY150" fmla="*/ 1142577 h 6858000"/>
              <a:gd name="connsiteX151" fmla="*/ 330253 w 1605470"/>
              <a:gd name="connsiteY151" fmla="*/ 1088484 h 6858000"/>
              <a:gd name="connsiteX152" fmla="*/ 318989 w 1605470"/>
              <a:gd name="connsiteY152" fmla="*/ 1016103 h 6858000"/>
              <a:gd name="connsiteX153" fmla="*/ 320445 w 1605470"/>
              <a:gd name="connsiteY153" fmla="*/ 932283 h 6858000"/>
              <a:gd name="connsiteX154" fmla="*/ 322681 w 1605470"/>
              <a:gd name="connsiteY154" fmla="*/ 915925 h 6858000"/>
              <a:gd name="connsiteX155" fmla="*/ 315310 w 1605470"/>
              <a:gd name="connsiteY155" fmla="*/ 896999 h 6858000"/>
              <a:gd name="connsiteX156" fmla="*/ 284718 w 1605470"/>
              <a:gd name="connsiteY156" fmla="*/ 821517 h 6858000"/>
              <a:gd name="connsiteX157" fmla="*/ 263668 w 1605470"/>
              <a:gd name="connsiteY157" fmla="*/ 751353 h 6858000"/>
              <a:gd name="connsiteX158" fmla="*/ 263226 w 1605470"/>
              <a:gd name="connsiteY158" fmla="*/ 721230 h 6858000"/>
              <a:gd name="connsiteX159" fmla="*/ 248897 w 1605470"/>
              <a:gd name="connsiteY159" fmla="*/ 681659 h 6858000"/>
              <a:gd name="connsiteX160" fmla="*/ 234316 w 1605470"/>
              <a:gd name="connsiteY160" fmla="*/ 635218 h 6858000"/>
              <a:gd name="connsiteX161" fmla="*/ 239327 w 1605470"/>
              <a:gd name="connsiteY161" fmla="*/ 613763 h 6858000"/>
              <a:gd name="connsiteX162" fmla="*/ 225269 w 1605470"/>
              <a:gd name="connsiteY162" fmla="*/ 598582 h 6858000"/>
              <a:gd name="connsiteX163" fmla="*/ 224950 w 1605470"/>
              <a:gd name="connsiteY163" fmla="*/ 576846 h 6858000"/>
              <a:gd name="connsiteX164" fmla="*/ 204576 w 1605470"/>
              <a:gd name="connsiteY164" fmla="*/ 530055 h 6858000"/>
              <a:gd name="connsiteX165" fmla="*/ 219064 w 1605470"/>
              <a:gd name="connsiteY165" fmla="*/ 469651 h 6858000"/>
              <a:gd name="connsiteX166" fmla="*/ 195012 w 1605470"/>
              <a:gd name="connsiteY166" fmla="*/ 448559 h 6858000"/>
              <a:gd name="connsiteX167" fmla="*/ 201434 w 1605470"/>
              <a:gd name="connsiteY167" fmla="*/ 441529 h 6858000"/>
              <a:gd name="connsiteX168" fmla="*/ 200655 w 1605470"/>
              <a:gd name="connsiteY168" fmla="*/ 428927 h 6858000"/>
              <a:gd name="connsiteX169" fmla="*/ 190059 w 1605470"/>
              <a:gd name="connsiteY169" fmla="*/ 430161 h 6858000"/>
              <a:gd name="connsiteX170" fmla="*/ 167079 w 1605470"/>
              <a:gd name="connsiteY170" fmla="*/ 367211 h 6858000"/>
              <a:gd name="connsiteX171" fmla="*/ 124571 w 1605470"/>
              <a:gd name="connsiteY171" fmla="*/ 302178 h 6858000"/>
              <a:gd name="connsiteX172" fmla="*/ 103243 w 1605470"/>
              <a:gd name="connsiteY172" fmla="*/ 211375 h 6858000"/>
              <a:gd name="connsiteX173" fmla="*/ 94571 w 1605470"/>
              <a:gd name="connsiteY173" fmla="*/ 184179 h 6858000"/>
              <a:gd name="connsiteX174" fmla="*/ 13437 w 1605470"/>
              <a:gd name="connsiteY174" fmla="*/ 19287 h 6858000"/>
              <a:gd name="connsiteX175" fmla="*/ 0 w 1605470"/>
              <a:gd name="connsiteY17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18807 w 1605470"/>
              <a:gd name="connsiteY57" fmla="*/ 5067850 h 6858000"/>
              <a:gd name="connsiteX58" fmla="*/ 721538 w 1605470"/>
              <a:gd name="connsiteY58" fmla="*/ 5060861 h 6858000"/>
              <a:gd name="connsiteX59" fmla="*/ 718242 w 1605470"/>
              <a:gd name="connsiteY59" fmla="*/ 5034192 h 6858000"/>
              <a:gd name="connsiteX60" fmla="*/ 719796 w 1605470"/>
              <a:gd name="connsiteY60" fmla="*/ 4993030 h 6858000"/>
              <a:gd name="connsiteX61" fmla="*/ 726705 w 1605470"/>
              <a:gd name="connsiteY61" fmla="*/ 4946844 h 6858000"/>
              <a:gd name="connsiteX62" fmla="*/ 722561 w 1605470"/>
              <a:gd name="connsiteY62" fmla="*/ 4932692 h 6858000"/>
              <a:gd name="connsiteX63" fmla="*/ 724935 w 1605470"/>
              <a:gd name="connsiteY63" fmla="*/ 4821504 h 6858000"/>
              <a:gd name="connsiteX64" fmla="*/ 732118 w 1605470"/>
              <a:gd name="connsiteY64" fmla="*/ 4801535 h 6858000"/>
              <a:gd name="connsiteX65" fmla="*/ 739787 w 1605470"/>
              <a:gd name="connsiteY65" fmla="*/ 4797794 h 6858000"/>
              <a:gd name="connsiteX66" fmla="*/ 741081 w 1605470"/>
              <a:gd name="connsiteY66" fmla="*/ 4784526 h 6858000"/>
              <a:gd name="connsiteX67" fmla="*/ 742865 w 1605470"/>
              <a:gd name="connsiteY67" fmla="*/ 4781211 h 6858000"/>
              <a:gd name="connsiteX68" fmla="*/ 751652 w 1605470"/>
              <a:gd name="connsiteY68" fmla="*/ 4761984 h 6858000"/>
              <a:gd name="connsiteX69" fmla="*/ 747700 w 1605470"/>
              <a:gd name="connsiteY69" fmla="*/ 4690749 h 6858000"/>
              <a:gd name="connsiteX70" fmla="*/ 743180 w 1605470"/>
              <a:gd name="connsiteY70" fmla="*/ 4584173 h 6858000"/>
              <a:gd name="connsiteX71" fmla="*/ 738263 w 1605470"/>
              <a:gd name="connsiteY71" fmla="*/ 4444346 h 6858000"/>
              <a:gd name="connsiteX72" fmla="*/ 756542 w 1605470"/>
              <a:gd name="connsiteY72" fmla="*/ 4350346 h 6858000"/>
              <a:gd name="connsiteX73" fmla="*/ 715481 w 1605470"/>
              <a:gd name="connsiteY73" fmla="*/ 4214165 h 6858000"/>
              <a:gd name="connsiteX74" fmla="*/ 719554 w 1605470"/>
              <a:gd name="connsiteY74" fmla="*/ 4090296 h 6858000"/>
              <a:gd name="connsiteX75" fmla="*/ 704810 w 1605470"/>
              <a:gd name="connsiteY75" fmla="*/ 4033999 h 6858000"/>
              <a:gd name="connsiteX76" fmla="*/ 705959 w 1605470"/>
              <a:gd name="connsiteY76" fmla="*/ 4031933 h 6858000"/>
              <a:gd name="connsiteX77" fmla="*/ 704535 w 1605470"/>
              <a:gd name="connsiteY77" fmla="*/ 4013953 h 6858000"/>
              <a:gd name="connsiteX78" fmla="*/ 700443 w 1605470"/>
              <a:gd name="connsiteY78" fmla="*/ 4010511 h 6858000"/>
              <a:gd name="connsiteX79" fmla="*/ 698282 w 1605470"/>
              <a:gd name="connsiteY79" fmla="*/ 3998331 h 6858000"/>
              <a:gd name="connsiteX80" fmla="*/ 690830 w 1605470"/>
              <a:gd name="connsiteY80" fmla="*/ 3974753 h 6858000"/>
              <a:gd name="connsiteX81" fmla="*/ 692428 w 1605470"/>
              <a:gd name="connsiteY81" fmla="*/ 3969950 h 6858000"/>
              <a:gd name="connsiteX82" fmla="*/ 685850 w 1605470"/>
              <a:gd name="connsiteY82" fmla="*/ 3933779 h 6858000"/>
              <a:gd name="connsiteX83" fmla="*/ 687181 w 1605470"/>
              <a:gd name="connsiteY83" fmla="*/ 3933093 h 6858000"/>
              <a:gd name="connsiteX84" fmla="*/ 691535 w 1605470"/>
              <a:gd name="connsiteY84" fmla="*/ 3922082 h 6858000"/>
              <a:gd name="connsiteX85" fmla="*/ 696613 w 1605470"/>
              <a:gd name="connsiteY85" fmla="*/ 3901461 h 6858000"/>
              <a:gd name="connsiteX86" fmla="*/ 719207 w 1605470"/>
              <a:gd name="connsiteY86" fmla="*/ 3813873 h 6858000"/>
              <a:gd name="connsiteX87" fmla="*/ 718632 w 1605470"/>
              <a:gd name="connsiteY87" fmla="*/ 3806161 h 6858000"/>
              <a:gd name="connsiteX88" fmla="*/ 718939 w 1605470"/>
              <a:gd name="connsiteY88" fmla="*/ 3805957 h 6858000"/>
              <a:gd name="connsiteX89" fmla="*/ 718966 w 1605470"/>
              <a:gd name="connsiteY89" fmla="*/ 3797724 h 6858000"/>
              <a:gd name="connsiteX90" fmla="*/ 717581 w 1605470"/>
              <a:gd name="connsiteY90" fmla="*/ 3792098 h 6858000"/>
              <a:gd name="connsiteX91" fmla="*/ 716465 w 1605470"/>
              <a:gd name="connsiteY91" fmla="*/ 3777135 h 6858000"/>
              <a:gd name="connsiteX92" fmla="*/ 718198 w 1605470"/>
              <a:gd name="connsiteY92" fmla="*/ 3771656 h 6858000"/>
              <a:gd name="connsiteX93" fmla="*/ 721941 w 1605470"/>
              <a:gd name="connsiteY93" fmla="*/ 3769007 h 6858000"/>
              <a:gd name="connsiteX94" fmla="*/ 721407 w 1605470"/>
              <a:gd name="connsiteY94" fmla="*/ 3767709 h 6858000"/>
              <a:gd name="connsiteX95" fmla="*/ 730103 w 1605470"/>
              <a:gd name="connsiteY95" fmla="*/ 3738082 h 6858000"/>
              <a:gd name="connsiteX96" fmla="*/ 737449 w 1605470"/>
              <a:gd name="connsiteY96" fmla="*/ 3673397 h 6858000"/>
              <a:gd name="connsiteX97" fmla="*/ 736745 w 1605470"/>
              <a:gd name="connsiteY97" fmla="*/ 3637109 h 6858000"/>
              <a:gd name="connsiteX98" fmla="*/ 740188 w 1605470"/>
              <a:gd name="connsiteY98" fmla="*/ 3536883 h 6858000"/>
              <a:gd name="connsiteX99" fmla="*/ 747726 w 1605470"/>
              <a:gd name="connsiteY99" fmla="*/ 3435652 h 6858000"/>
              <a:gd name="connsiteX100" fmla="*/ 774383 w 1605470"/>
              <a:gd name="connsiteY100" fmla="*/ 3381564 h 6858000"/>
              <a:gd name="connsiteX101" fmla="*/ 774870 w 1605470"/>
              <a:gd name="connsiteY101" fmla="*/ 3375761 h 6858000"/>
              <a:gd name="connsiteX102" fmla="*/ 770510 w 1605470"/>
              <a:gd name="connsiteY102" fmla="*/ 3361844 h 6858000"/>
              <a:gd name="connsiteX103" fmla="*/ 767933 w 1605470"/>
              <a:gd name="connsiteY103" fmla="*/ 3356929 h 6858000"/>
              <a:gd name="connsiteX104" fmla="*/ 766158 w 1605470"/>
              <a:gd name="connsiteY104" fmla="*/ 3349058 h 6858000"/>
              <a:gd name="connsiteX105" fmla="*/ 766414 w 1605470"/>
              <a:gd name="connsiteY105" fmla="*/ 3348763 h 6858000"/>
              <a:gd name="connsiteX106" fmla="*/ 764166 w 1605470"/>
              <a:gd name="connsiteY106" fmla="*/ 3341588 h 6858000"/>
              <a:gd name="connsiteX107" fmla="*/ 749397 w 1605470"/>
              <a:gd name="connsiteY107" fmla="*/ 3307769 h 6858000"/>
              <a:gd name="connsiteX108" fmla="*/ 766960 w 1605470"/>
              <a:gd name="connsiteY108" fmla="*/ 3250522 h 6858000"/>
              <a:gd name="connsiteX109" fmla="*/ 767385 w 1605470"/>
              <a:gd name="connsiteY109" fmla="*/ 3229163 h 6858000"/>
              <a:gd name="connsiteX110" fmla="*/ 769208 w 1605470"/>
              <a:gd name="connsiteY110" fmla="*/ 3217217 h 6858000"/>
              <a:gd name="connsiteX111" fmla="*/ 770350 w 1605470"/>
              <a:gd name="connsiteY111" fmla="*/ 3216125 h 6858000"/>
              <a:gd name="connsiteX112" fmla="*/ 756043 w 1605470"/>
              <a:gd name="connsiteY112" fmla="*/ 3183755 h 6858000"/>
              <a:gd name="connsiteX113" fmla="*/ 756544 w 1605470"/>
              <a:gd name="connsiteY113" fmla="*/ 3178642 h 6858000"/>
              <a:gd name="connsiteX114" fmla="*/ 744144 w 1605470"/>
              <a:gd name="connsiteY114" fmla="*/ 3158586 h 6858000"/>
              <a:gd name="connsiteX115" fmla="*/ 739378 w 1605470"/>
              <a:gd name="connsiteY115" fmla="*/ 3147669 h 6858000"/>
              <a:gd name="connsiteX116" fmla="*/ 734648 w 1605470"/>
              <a:gd name="connsiteY116" fmla="*/ 3145733 h 6858000"/>
              <a:gd name="connsiteX117" fmla="*/ 729329 w 1605470"/>
              <a:gd name="connsiteY117" fmla="*/ 3129034 h 6858000"/>
              <a:gd name="connsiteX118" fmla="*/ 729994 w 1605470"/>
              <a:gd name="connsiteY118" fmla="*/ 3126682 h 6858000"/>
              <a:gd name="connsiteX119" fmla="*/ 720862 w 1605470"/>
              <a:gd name="connsiteY119" fmla="*/ 3114519 h 6858000"/>
              <a:gd name="connsiteX120" fmla="*/ 707471 w 1605470"/>
              <a:gd name="connsiteY120" fmla="*/ 3106272 h 6858000"/>
              <a:gd name="connsiteX121" fmla="*/ 680201 w 1605470"/>
              <a:gd name="connsiteY121" fmla="*/ 2958185 h 6858000"/>
              <a:gd name="connsiteX122" fmla="*/ 622815 w 1605470"/>
              <a:gd name="connsiteY122" fmla="*/ 2762989 h 6858000"/>
              <a:gd name="connsiteX123" fmla="*/ 571733 w 1605470"/>
              <a:gd name="connsiteY123" fmla="*/ 2554718 h 6858000"/>
              <a:gd name="connsiteX124" fmla="*/ 551827 w 1605470"/>
              <a:gd name="connsiteY124" fmla="*/ 2485734 h 6858000"/>
              <a:gd name="connsiteX125" fmla="*/ 542550 w 1605470"/>
              <a:gd name="connsiteY125" fmla="*/ 2447068 h 6858000"/>
              <a:gd name="connsiteX126" fmla="*/ 529511 w 1605470"/>
              <a:gd name="connsiteY126" fmla="*/ 2425819 h 6858000"/>
              <a:gd name="connsiteX127" fmla="*/ 528878 w 1605470"/>
              <a:gd name="connsiteY127" fmla="*/ 2408971 h 6858000"/>
              <a:gd name="connsiteX128" fmla="*/ 535510 w 1605470"/>
              <a:gd name="connsiteY128" fmla="*/ 2402874 h 6858000"/>
              <a:gd name="connsiteX129" fmla="*/ 538122 w 1605470"/>
              <a:gd name="connsiteY129" fmla="*/ 2381443 h 6858000"/>
              <a:gd name="connsiteX130" fmla="*/ 514451 w 1605470"/>
              <a:gd name="connsiteY130" fmla="*/ 2261920 h 6858000"/>
              <a:gd name="connsiteX131" fmla="*/ 486968 w 1605470"/>
              <a:gd name="connsiteY131" fmla="*/ 2182937 h 6858000"/>
              <a:gd name="connsiteX132" fmla="*/ 488555 w 1605470"/>
              <a:gd name="connsiteY132" fmla="*/ 2155135 h 6858000"/>
              <a:gd name="connsiteX133" fmla="*/ 486013 w 1605470"/>
              <a:gd name="connsiteY133" fmla="*/ 2118008 h 6858000"/>
              <a:gd name="connsiteX134" fmla="*/ 487006 w 1605470"/>
              <a:gd name="connsiteY134" fmla="*/ 2050531 h 6858000"/>
              <a:gd name="connsiteX135" fmla="*/ 478812 w 1605470"/>
              <a:gd name="connsiteY135" fmla="*/ 1963269 h 6858000"/>
              <a:gd name="connsiteX136" fmla="*/ 442619 w 1605470"/>
              <a:gd name="connsiteY136" fmla="*/ 1910499 h 6858000"/>
              <a:gd name="connsiteX137" fmla="*/ 446785 w 1605470"/>
              <a:gd name="connsiteY137" fmla="*/ 1903212 h 6858000"/>
              <a:gd name="connsiteX138" fmla="*/ 436547 w 1605470"/>
              <a:gd name="connsiteY138" fmla="*/ 1861531 h 6858000"/>
              <a:gd name="connsiteX139" fmla="*/ 390346 w 1605470"/>
              <a:gd name="connsiteY139" fmla="*/ 1732919 h 6858000"/>
              <a:gd name="connsiteX140" fmla="*/ 362657 w 1605470"/>
              <a:gd name="connsiteY140" fmla="*/ 1663540 h 6858000"/>
              <a:gd name="connsiteX141" fmla="*/ 361783 w 1605470"/>
              <a:gd name="connsiteY141" fmla="*/ 1615777 h 6858000"/>
              <a:gd name="connsiteX142" fmla="*/ 342578 w 1605470"/>
              <a:gd name="connsiteY142" fmla="*/ 1563678 h 6858000"/>
              <a:gd name="connsiteX143" fmla="*/ 355658 w 1605470"/>
              <a:gd name="connsiteY143" fmla="*/ 1519474 h 6858000"/>
              <a:gd name="connsiteX144" fmla="*/ 348400 w 1605470"/>
              <a:gd name="connsiteY144" fmla="*/ 1477995 h 6858000"/>
              <a:gd name="connsiteX145" fmla="*/ 334485 w 1605470"/>
              <a:gd name="connsiteY145" fmla="*/ 1373769 h 6858000"/>
              <a:gd name="connsiteX146" fmla="*/ 342792 w 1605470"/>
              <a:gd name="connsiteY146" fmla="*/ 1307086 h 6858000"/>
              <a:gd name="connsiteX147" fmla="*/ 343980 w 1605470"/>
              <a:gd name="connsiteY147" fmla="*/ 1189033 h 6858000"/>
              <a:gd name="connsiteX148" fmla="*/ 348665 w 1605470"/>
              <a:gd name="connsiteY148" fmla="*/ 1168288 h 6858000"/>
              <a:gd name="connsiteX149" fmla="*/ 340947 w 1605470"/>
              <a:gd name="connsiteY149" fmla="*/ 1142577 h 6858000"/>
              <a:gd name="connsiteX150" fmla="*/ 330253 w 1605470"/>
              <a:gd name="connsiteY150" fmla="*/ 1088484 h 6858000"/>
              <a:gd name="connsiteX151" fmla="*/ 318989 w 1605470"/>
              <a:gd name="connsiteY151" fmla="*/ 1016103 h 6858000"/>
              <a:gd name="connsiteX152" fmla="*/ 320445 w 1605470"/>
              <a:gd name="connsiteY152" fmla="*/ 932283 h 6858000"/>
              <a:gd name="connsiteX153" fmla="*/ 322681 w 1605470"/>
              <a:gd name="connsiteY153" fmla="*/ 915925 h 6858000"/>
              <a:gd name="connsiteX154" fmla="*/ 315310 w 1605470"/>
              <a:gd name="connsiteY154" fmla="*/ 896999 h 6858000"/>
              <a:gd name="connsiteX155" fmla="*/ 284718 w 1605470"/>
              <a:gd name="connsiteY155" fmla="*/ 821517 h 6858000"/>
              <a:gd name="connsiteX156" fmla="*/ 263668 w 1605470"/>
              <a:gd name="connsiteY156" fmla="*/ 751353 h 6858000"/>
              <a:gd name="connsiteX157" fmla="*/ 263226 w 1605470"/>
              <a:gd name="connsiteY157" fmla="*/ 721230 h 6858000"/>
              <a:gd name="connsiteX158" fmla="*/ 248897 w 1605470"/>
              <a:gd name="connsiteY158" fmla="*/ 681659 h 6858000"/>
              <a:gd name="connsiteX159" fmla="*/ 234316 w 1605470"/>
              <a:gd name="connsiteY159" fmla="*/ 635218 h 6858000"/>
              <a:gd name="connsiteX160" fmla="*/ 239327 w 1605470"/>
              <a:gd name="connsiteY160" fmla="*/ 613763 h 6858000"/>
              <a:gd name="connsiteX161" fmla="*/ 225269 w 1605470"/>
              <a:gd name="connsiteY161" fmla="*/ 598582 h 6858000"/>
              <a:gd name="connsiteX162" fmla="*/ 224950 w 1605470"/>
              <a:gd name="connsiteY162" fmla="*/ 576846 h 6858000"/>
              <a:gd name="connsiteX163" fmla="*/ 204576 w 1605470"/>
              <a:gd name="connsiteY163" fmla="*/ 530055 h 6858000"/>
              <a:gd name="connsiteX164" fmla="*/ 219064 w 1605470"/>
              <a:gd name="connsiteY164" fmla="*/ 469651 h 6858000"/>
              <a:gd name="connsiteX165" fmla="*/ 195012 w 1605470"/>
              <a:gd name="connsiteY165" fmla="*/ 448559 h 6858000"/>
              <a:gd name="connsiteX166" fmla="*/ 201434 w 1605470"/>
              <a:gd name="connsiteY166" fmla="*/ 441529 h 6858000"/>
              <a:gd name="connsiteX167" fmla="*/ 200655 w 1605470"/>
              <a:gd name="connsiteY167" fmla="*/ 428927 h 6858000"/>
              <a:gd name="connsiteX168" fmla="*/ 190059 w 1605470"/>
              <a:gd name="connsiteY168" fmla="*/ 430161 h 6858000"/>
              <a:gd name="connsiteX169" fmla="*/ 167079 w 1605470"/>
              <a:gd name="connsiteY169" fmla="*/ 367211 h 6858000"/>
              <a:gd name="connsiteX170" fmla="*/ 124571 w 1605470"/>
              <a:gd name="connsiteY170" fmla="*/ 302178 h 6858000"/>
              <a:gd name="connsiteX171" fmla="*/ 103243 w 1605470"/>
              <a:gd name="connsiteY171" fmla="*/ 211375 h 6858000"/>
              <a:gd name="connsiteX172" fmla="*/ 94571 w 1605470"/>
              <a:gd name="connsiteY172" fmla="*/ 184179 h 6858000"/>
              <a:gd name="connsiteX173" fmla="*/ 13437 w 1605470"/>
              <a:gd name="connsiteY173" fmla="*/ 19287 h 6858000"/>
              <a:gd name="connsiteX174" fmla="*/ 0 w 1605470"/>
              <a:gd name="connsiteY17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87214 w 1605470"/>
              <a:gd name="connsiteY41" fmla="*/ 5451511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63084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91557 w 1605470"/>
              <a:gd name="connsiteY40" fmla="*/ 5476393 h 6858000"/>
              <a:gd name="connsiteX41" fmla="*/ 622750 w 1605470"/>
              <a:gd name="connsiteY41" fmla="*/ 5396260 h 6858000"/>
              <a:gd name="connsiteX42" fmla="*/ 638731 w 1605470"/>
              <a:gd name="connsiteY42" fmla="*/ 5330009 h 6858000"/>
              <a:gd name="connsiteX43" fmla="*/ 672224 w 1605470"/>
              <a:gd name="connsiteY43" fmla="*/ 5273739 h 6858000"/>
              <a:gd name="connsiteX44" fmla="*/ 681823 w 1605470"/>
              <a:gd name="connsiteY44" fmla="*/ 5241779 h 6858000"/>
              <a:gd name="connsiteX45" fmla="*/ 693049 w 1605470"/>
              <a:gd name="connsiteY45" fmla="*/ 5225268 h 6858000"/>
              <a:gd name="connsiteX46" fmla="*/ 694069 w 1605470"/>
              <a:gd name="connsiteY46" fmla="*/ 5217684 h 6858000"/>
              <a:gd name="connsiteX47" fmla="*/ 701410 w 1605470"/>
              <a:gd name="connsiteY47" fmla="*/ 5193377 h 6858000"/>
              <a:gd name="connsiteX48" fmla="*/ 704713 w 1605470"/>
              <a:gd name="connsiteY48" fmla="*/ 5179288 h 6858000"/>
              <a:gd name="connsiteX49" fmla="*/ 705697 w 1605470"/>
              <a:gd name="connsiteY49" fmla="*/ 5173621 h 6858000"/>
              <a:gd name="connsiteX50" fmla="*/ 701331 w 1605470"/>
              <a:gd name="connsiteY50" fmla="*/ 5159961 h 6858000"/>
              <a:gd name="connsiteX51" fmla="*/ 708008 w 1605470"/>
              <a:gd name="connsiteY51" fmla="*/ 5144295 h 6858000"/>
              <a:gd name="connsiteX52" fmla="*/ 704941 w 1605470"/>
              <a:gd name="connsiteY52" fmla="*/ 5125185 h 6858000"/>
              <a:gd name="connsiteX53" fmla="*/ 711771 w 1605470"/>
              <a:gd name="connsiteY53" fmla="*/ 5121884 h 6858000"/>
              <a:gd name="connsiteX54" fmla="*/ 718807 w 1605470"/>
              <a:gd name="connsiteY54" fmla="*/ 5067850 h 6858000"/>
              <a:gd name="connsiteX55" fmla="*/ 721538 w 1605470"/>
              <a:gd name="connsiteY55" fmla="*/ 5060861 h 6858000"/>
              <a:gd name="connsiteX56" fmla="*/ 718242 w 1605470"/>
              <a:gd name="connsiteY56" fmla="*/ 5034192 h 6858000"/>
              <a:gd name="connsiteX57" fmla="*/ 719796 w 1605470"/>
              <a:gd name="connsiteY57" fmla="*/ 4993030 h 6858000"/>
              <a:gd name="connsiteX58" fmla="*/ 726705 w 1605470"/>
              <a:gd name="connsiteY58" fmla="*/ 4946844 h 6858000"/>
              <a:gd name="connsiteX59" fmla="*/ 722561 w 1605470"/>
              <a:gd name="connsiteY59" fmla="*/ 4932692 h 6858000"/>
              <a:gd name="connsiteX60" fmla="*/ 737964 w 1605470"/>
              <a:gd name="connsiteY60" fmla="*/ 4858827 h 6858000"/>
              <a:gd name="connsiteX61" fmla="*/ 732118 w 1605470"/>
              <a:gd name="connsiteY61" fmla="*/ 4801535 h 6858000"/>
              <a:gd name="connsiteX62" fmla="*/ 739787 w 1605470"/>
              <a:gd name="connsiteY62" fmla="*/ 4797794 h 6858000"/>
              <a:gd name="connsiteX63" fmla="*/ 741081 w 1605470"/>
              <a:gd name="connsiteY63" fmla="*/ 4784526 h 6858000"/>
              <a:gd name="connsiteX64" fmla="*/ 742865 w 1605470"/>
              <a:gd name="connsiteY64" fmla="*/ 4781211 h 6858000"/>
              <a:gd name="connsiteX65" fmla="*/ 751652 w 1605470"/>
              <a:gd name="connsiteY65" fmla="*/ 4761984 h 6858000"/>
              <a:gd name="connsiteX66" fmla="*/ 747700 w 1605470"/>
              <a:gd name="connsiteY66" fmla="*/ 4690749 h 6858000"/>
              <a:gd name="connsiteX67" fmla="*/ 743180 w 1605470"/>
              <a:gd name="connsiteY67" fmla="*/ 4584173 h 6858000"/>
              <a:gd name="connsiteX68" fmla="*/ 738263 w 1605470"/>
              <a:gd name="connsiteY68" fmla="*/ 4444346 h 6858000"/>
              <a:gd name="connsiteX69" fmla="*/ 734828 w 1605470"/>
              <a:gd name="connsiteY69" fmla="*/ 4375228 h 6858000"/>
              <a:gd name="connsiteX70" fmla="*/ 715481 w 1605470"/>
              <a:gd name="connsiteY70" fmla="*/ 4214165 h 6858000"/>
              <a:gd name="connsiteX71" fmla="*/ 719554 w 1605470"/>
              <a:gd name="connsiteY71" fmla="*/ 4090296 h 6858000"/>
              <a:gd name="connsiteX72" fmla="*/ 704810 w 1605470"/>
              <a:gd name="connsiteY72" fmla="*/ 4033999 h 6858000"/>
              <a:gd name="connsiteX73" fmla="*/ 705959 w 1605470"/>
              <a:gd name="connsiteY73" fmla="*/ 4031933 h 6858000"/>
              <a:gd name="connsiteX74" fmla="*/ 704535 w 1605470"/>
              <a:gd name="connsiteY74" fmla="*/ 4013953 h 6858000"/>
              <a:gd name="connsiteX75" fmla="*/ 700443 w 1605470"/>
              <a:gd name="connsiteY75" fmla="*/ 4010511 h 6858000"/>
              <a:gd name="connsiteX76" fmla="*/ 698282 w 1605470"/>
              <a:gd name="connsiteY76" fmla="*/ 3998331 h 6858000"/>
              <a:gd name="connsiteX77" fmla="*/ 690830 w 1605470"/>
              <a:gd name="connsiteY77" fmla="*/ 3974753 h 6858000"/>
              <a:gd name="connsiteX78" fmla="*/ 692428 w 1605470"/>
              <a:gd name="connsiteY78" fmla="*/ 3969950 h 6858000"/>
              <a:gd name="connsiteX79" fmla="*/ 685850 w 1605470"/>
              <a:gd name="connsiteY79" fmla="*/ 3933779 h 6858000"/>
              <a:gd name="connsiteX80" fmla="*/ 687181 w 1605470"/>
              <a:gd name="connsiteY80" fmla="*/ 3933093 h 6858000"/>
              <a:gd name="connsiteX81" fmla="*/ 691535 w 1605470"/>
              <a:gd name="connsiteY81" fmla="*/ 3922082 h 6858000"/>
              <a:gd name="connsiteX82" fmla="*/ 696613 w 1605470"/>
              <a:gd name="connsiteY82" fmla="*/ 3901461 h 6858000"/>
              <a:gd name="connsiteX83" fmla="*/ 719207 w 1605470"/>
              <a:gd name="connsiteY83" fmla="*/ 3813873 h 6858000"/>
              <a:gd name="connsiteX84" fmla="*/ 718632 w 1605470"/>
              <a:gd name="connsiteY84" fmla="*/ 3806161 h 6858000"/>
              <a:gd name="connsiteX85" fmla="*/ 718939 w 1605470"/>
              <a:gd name="connsiteY85" fmla="*/ 3805957 h 6858000"/>
              <a:gd name="connsiteX86" fmla="*/ 718966 w 1605470"/>
              <a:gd name="connsiteY86" fmla="*/ 3797724 h 6858000"/>
              <a:gd name="connsiteX87" fmla="*/ 717581 w 1605470"/>
              <a:gd name="connsiteY87" fmla="*/ 3792098 h 6858000"/>
              <a:gd name="connsiteX88" fmla="*/ 716465 w 1605470"/>
              <a:gd name="connsiteY88" fmla="*/ 3777135 h 6858000"/>
              <a:gd name="connsiteX89" fmla="*/ 718198 w 1605470"/>
              <a:gd name="connsiteY89" fmla="*/ 3771656 h 6858000"/>
              <a:gd name="connsiteX90" fmla="*/ 721941 w 1605470"/>
              <a:gd name="connsiteY90" fmla="*/ 3769007 h 6858000"/>
              <a:gd name="connsiteX91" fmla="*/ 721407 w 1605470"/>
              <a:gd name="connsiteY91" fmla="*/ 3767709 h 6858000"/>
              <a:gd name="connsiteX92" fmla="*/ 730103 w 1605470"/>
              <a:gd name="connsiteY92" fmla="*/ 3738082 h 6858000"/>
              <a:gd name="connsiteX93" fmla="*/ 737449 w 1605470"/>
              <a:gd name="connsiteY93" fmla="*/ 3673397 h 6858000"/>
              <a:gd name="connsiteX94" fmla="*/ 736745 w 1605470"/>
              <a:gd name="connsiteY94" fmla="*/ 3637109 h 6858000"/>
              <a:gd name="connsiteX95" fmla="*/ 740188 w 1605470"/>
              <a:gd name="connsiteY95" fmla="*/ 3536883 h 6858000"/>
              <a:gd name="connsiteX96" fmla="*/ 747726 w 1605470"/>
              <a:gd name="connsiteY96" fmla="*/ 3435652 h 6858000"/>
              <a:gd name="connsiteX97" fmla="*/ 774383 w 1605470"/>
              <a:gd name="connsiteY97" fmla="*/ 3381564 h 6858000"/>
              <a:gd name="connsiteX98" fmla="*/ 774870 w 1605470"/>
              <a:gd name="connsiteY98" fmla="*/ 3375761 h 6858000"/>
              <a:gd name="connsiteX99" fmla="*/ 770510 w 1605470"/>
              <a:gd name="connsiteY99" fmla="*/ 3361844 h 6858000"/>
              <a:gd name="connsiteX100" fmla="*/ 767933 w 1605470"/>
              <a:gd name="connsiteY100" fmla="*/ 3356929 h 6858000"/>
              <a:gd name="connsiteX101" fmla="*/ 766158 w 1605470"/>
              <a:gd name="connsiteY101" fmla="*/ 3349058 h 6858000"/>
              <a:gd name="connsiteX102" fmla="*/ 766414 w 1605470"/>
              <a:gd name="connsiteY102" fmla="*/ 3348763 h 6858000"/>
              <a:gd name="connsiteX103" fmla="*/ 764166 w 1605470"/>
              <a:gd name="connsiteY103" fmla="*/ 3341588 h 6858000"/>
              <a:gd name="connsiteX104" fmla="*/ 749397 w 1605470"/>
              <a:gd name="connsiteY104" fmla="*/ 3307769 h 6858000"/>
              <a:gd name="connsiteX105" fmla="*/ 766960 w 1605470"/>
              <a:gd name="connsiteY105" fmla="*/ 3250522 h 6858000"/>
              <a:gd name="connsiteX106" fmla="*/ 767385 w 1605470"/>
              <a:gd name="connsiteY106" fmla="*/ 3229163 h 6858000"/>
              <a:gd name="connsiteX107" fmla="*/ 769208 w 1605470"/>
              <a:gd name="connsiteY107" fmla="*/ 3217217 h 6858000"/>
              <a:gd name="connsiteX108" fmla="*/ 770350 w 1605470"/>
              <a:gd name="connsiteY108" fmla="*/ 3216125 h 6858000"/>
              <a:gd name="connsiteX109" fmla="*/ 756043 w 1605470"/>
              <a:gd name="connsiteY109" fmla="*/ 3183755 h 6858000"/>
              <a:gd name="connsiteX110" fmla="*/ 756544 w 1605470"/>
              <a:gd name="connsiteY110" fmla="*/ 3178642 h 6858000"/>
              <a:gd name="connsiteX111" fmla="*/ 744144 w 1605470"/>
              <a:gd name="connsiteY111" fmla="*/ 3158586 h 6858000"/>
              <a:gd name="connsiteX112" fmla="*/ 739378 w 1605470"/>
              <a:gd name="connsiteY112" fmla="*/ 3147669 h 6858000"/>
              <a:gd name="connsiteX113" fmla="*/ 734648 w 1605470"/>
              <a:gd name="connsiteY113" fmla="*/ 3145733 h 6858000"/>
              <a:gd name="connsiteX114" fmla="*/ 729329 w 1605470"/>
              <a:gd name="connsiteY114" fmla="*/ 3129034 h 6858000"/>
              <a:gd name="connsiteX115" fmla="*/ 729994 w 1605470"/>
              <a:gd name="connsiteY115" fmla="*/ 3126682 h 6858000"/>
              <a:gd name="connsiteX116" fmla="*/ 720862 w 1605470"/>
              <a:gd name="connsiteY116" fmla="*/ 3114519 h 6858000"/>
              <a:gd name="connsiteX117" fmla="*/ 707471 w 1605470"/>
              <a:gd name="connsiteY117" fmla="*/ 3106272 h 6858000"/>
              <a:gd name="connsiteX118" fmla="*/ 680201 w 1605470"/>
              <a:gd name="connsiteY118" fmla="*/ 2958185 h 6858000"/>
              <a:gd name="connsiteX119" fmla="*/ 622815 w 1605470"/>
              <a:gd name="connsiteY119" fmla="*/ 2762989 h 6858000"/>
              <a:gd name="connsiteX120" fmla="*/ 571733 w 1605470"/>
              <a:gd name="connsiteY120" fmla="*/ 2554718 h 6858000"/>
              <a:gd name="connsiteX121" fmla="*/ 551827 w 1605470"/>
              <a:gd name="connsiteY121" fmla="*/ 2485734 h 6858000"/>
              <a:gd name="connsiteX122" fmla="*/ 542550 w 1605470"/>
              <a:gd name="connsiteY122" fmla="*/ 2447068 h 6858000"/>
              <a:gd name="connsiteX123" fmla="*/ 529511 w 1605470"/>
              <a:gd name="connsiteY123" fmla="*/ 2425819 h 6858000"/>
              <a:gd name="connsiteX124" fmla="*/ 528878 w 1605470"/>
              <a:gd name="connsiteY124" fmla="*/ 2408971 h 6858000"/>
              <a:gd name="connsiteX125" fmla="*/ 535510 w 1605470"/>
              <a:gd name="connsiteY125" fmla="*/ 2402874 h 6858000"/>
              <a:gd name="connsiteX126" fmla="*/ 538122 w 1605470"/>
              <a:gd name="connsiteY126" fmla="*/ 2381443 h 6858000"/>
              <a:gd name="connsiteX127" fmla="*/ 514451 w 1605470"/>
              <a:gd name="connsiteY127" fmla="*/ 2261920 h 6858000"/>
              <a:gd name="connsiteX128" fmla="*/ 504338 w 1605470"/>
              <a:gd name="connsiteY128" fmla="*/ 2195378 h 6858000"/>
              <a:gd name="connsiteX129" fmla="*/ 488555 w 1605470"/>
              <a:gd name="connsiteY129" fmla="*/ 2155135 h 6858000"/>
              <a:gd name="connsiteX130" fmla="*/ 486013 w 1605470"/>
              <a:gd name="connsiteY130" fmla="*/ 2118008 h 6858000"/>
              <a:gd name="connsiteX131" fmla="*/ 487006 w 1605470"/>
              <a:gd name="connsiteY131" fmla="*/ 2050531 h 6858000"/>
              <a:gd name="connsiteX132" fmla="*/ 478812 w 1605470"/>
              <a:gd name="connsiteY132" fmla="*/ 1963269 h 6858000"/>
              <a:gd name="connsiteX133" fmla="*/ 459990 w 1605470"/>
              <a:gd name="connsiteY133" fmla="*/ 1906352 h 6858000"/>
              <a:gd name="connsiteX134" fmla="*/ 436547 w 1605470"/>
              <a:gd name="connsiteY134" fmla="*/ 1861531 h 6858000"/>
              <a:gd name="connsiteX135" fmla="*/ 390346 w 1605470"/>
              <a:gd name="connsiteY135" fmla="*/ 1732919 h 6858000"/>
              <a:gd name="connsiteX136" fmla="*/ 362657 w 1605470"/>
              <a:gd name="connsiteY136" fmla="*/ 1663540 h 6858000"/>
              <a:gd name="connsiteX137" fmla="*/ 361783 w 1605470"/>
              <a:gd name="connsiteY137" fmla="*/ 1615777 h 6858000"/>
              <a:gd name="connsiteX138" fmla="*/ 342578 w 1605470"/>
              <a:gd name="connsiteY138" fmla="*/ 1563678 h 6858000"/>
              <a:gd name="connsiteX139" fmla="*/ 355658 w 1605470"/>
              <a:gd name="connsiteY139" fmla="*/ 1519474 h 6858000"/>
              <a:gd name="connsiteX140" fmla="*/ 348400 w 1605470"/>
              <a:gd name="connsiteY140" fmla="*/ 1477995 h 6858000"/>
              <a:gd name="connsiteX141" fmla="*/ 334485 w 1605470"/>
              <a:gd name="connsiteY141" fmla="*/ 1373769 h 6858000"/>
              <a:gd name="connsiteX142" fmla="*/ 342792 w 1605470"/>
              <a:gd name="connsiteY142" fmla="*/ 1307086 h 6858000"/>
              <a:gd name="connsiteX143" fmla="*/ 343980 w 1605470"/>
              <a:gd name="connsiteY143" fmla="*/ 1189033 h 6858000"/>
              <a:gd name="connsiteX144" fmla="*/ 348665 w 1605470"/>
              <a:gd name="connsiteY144" fmla="*/ 1168288 h 6858000"/>
              <a:gd name="connsiteX145" fmla="*/ 340947 w 1605470"/>
              <a:gd name="connsiteY145" fmla="*/ 1142577 h 6858000"/>
              <a:gd name="connsiteX146" fmla="*/ 330253 w 1605470"/>
              <a:gd name="connsiteY146" fmla="*/ 1088484 h 6858000"/>
              <a:gd name="connsiteX147" fmla="*/ 318989 w 1605470"/>
              <a:gd name="connsiteY147" fmla="*/ 1016103 h 6858000"/>
              <a:gd name="connsiteX148" fmla="*/ 320445 w 1605470"/>
              <a:gd name="connsiteY148" fmla="*/ 932283 h 6858000"/>
              <a:gd name="connsiteX149" fmla="*/ 322681 w 1605470"/>
              <a:gd name="connsiteY149" fmla="*/ 915925 h 6858000"/>
              <a:gd name="connsiteX150" fmla="*/ 315310 w 1605470"/>
              <a:gd name="connsiteY150" fmla="*/ 896999 h 6858000"/>
              <a:gd name="connsiteX151" fmla="*/ 284718 w 1605470"/>
              <a:gd name="connsiteY151" fmla="*/ 821517 h 6858000"/>
              <a:gd name="connsiteX152" fmla="*/ 263668 w 1605470"/>
              <a:gd name="connsiteY152" fmla="*/ 751353 h 6858000"/>
              <a:gd name="connsiteX153" fmla="*/ 263226 w 1605470"/>
              <a:gd name="connsiteY153" fmla="*/ 721230 h 6858000"/>
              <a:gd name="connsiteX154" fmla="*/ 248897 w 1605470"/>
              <a:gd name="connsiteY154" fmla="*/ 681659 h 6858000"/>
              <a:gd name="connsiteX155" fmla="*/ 234316 w 1605470"/>
              <a:gd name="connsiteY155" fmla="*/ 635218 h 6858000"/>
              <a:gd name="connsiteX156" fmla="*/ 239327 w 1605470"/>
              <a:gd name="connsiteY156" fmla="*/ 613763 h 6858000"/>
              <a:gd name="connsiteX157" fmla="*/ 225269 w 1605470"/>
              <a:gd name="connsiteY157" fmla="*/ 598582 h 6858000"/>
              <a:gd name="connsiteX158" fmla="*/ 224950 w 1605470"/>
              <a:gd name="connsiteY158" fmla="*/ 576846 h 6858000"/>
              <a:gd name="connsiteX159" fmla="*/ 204576 w 1605470"/>
              <a:gd name="connsiteY159" fmla="*/ 530055 h 6858000"/>
              <a:gd name="connsiteX160" fmla="*/ 219064 w 1605470"/>
              <a:gd name="connsiteY160" fmla="*/ 469651 h 6858000"/>
              <a:gd name="connsiteX161" fmla="*/ 195012 w 1605470"/>
              <a:gd name="connsiteY161" fmla="*/ 448559 h 6858000"/>
              <a:gd name="connsiteX162" fmla="*/ 201434 w 1605470"/>
              <a:gd name="connsiteY162" fmla="*/ 441529 h 6858000"/>
              <a:gd name="connsiteX163" fmla="*/ 200655 w 1605470"/>
              <a:gd name="connsiteY163" fmla="*/ 428927 h 6858000"/>
              <a:gd name="connsiteX164" fmla="*/ 190059 w 1605470"/>
              <a:gd name="connsiteY164" fmla="*/ 430161 h 6858000"/>
              <a:gd name="connsiteX165" fmla="*/ 167079 w 1605470"/>
              <a:gd name="connsiteY165" fmla="*/ 367211 h 6858000"/>
              <a:gd name="connsiteX166" fmla="*/ 124571 w 1605470"/>
              <a:gd name="connsiteY166" fmla="*/ 302178 h 6858000"/>
              <a:gd name="connsiteX167" fmla="*/ 103243 w 1605470"/>
              <a:gd name="connsiteY167" fmla="*/ 211375 h 6858000"/>
              <a:gd name="connsiteX168" fmla="*/ 94571 w 1605470"/>
              <a:gd name="connsiteY168" fmla="*/ 184179 h 6858000"/>
              <a:gd name="connsiteX169" fmla="*/ 13437 w 1605470"/>
              <a:gd name="connsiteY169" fmla="*/ 19287 h 6858000"/>
              <a:gd name="connsiteX170" fmla="*/ 0 w 1605470"/>
              <a:gd name="connsiteY17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7933 w 1605470"/>
              <a:gd name="connsiteY98" fmla="*/ 3356929 h 6858000"/>
              <a:gd name="connsiteX99" fmla="*/ 766158 w 1605470"/>
              <a:gd name="connsiteY99" fmla="*/ 3349058 h 6858000"/>
              <a:gd name="connsiteX100" fmla="*/ 766414 w 1605470"/>
              <a:gd name="connsiteY100" fmla="*/ 3348763 h 6858000"/>
              <a:gd name="connsiteX101" fmla="*/ 764166 w 1605470"/>
              <a:gd name="connsiteY101" fmla="*/ 3341588 h 6858000"/>
              <a:gd name="connsiteX102" fmla="*/ 749397 w 1605470"/>
              <a:gd name="connsiteY102" fmla="*/ 3307769 h 6858000"/>
              <a:gd name="connsiteX103" fmla="*/ 766960 w 1605470"/>
              <a:gd name="connsiteY103" fmla="*/ 3250522 h 6858000"/>
              <a:gd name="connsiteX104" fmla="*/ 767385 w 1605470"/>
              <a:gd name="connsiteY104" fmla="*/ 3229163 h 6858000"/>
              <a:gd name="connsiteX105" fmla="*/ 769208 w 1605470"/>
              <a:gd name="connsiteY105" fmla="*/ 3217217 h 6858000"/>
              <a:gd name="connsiteX106" fmla="*/ 770350 w 1605470"/>
              <a:gd name="connsiteY106" fmla="*/ 3216125 h 6858000"/>
              <a:gd name="connsiteX107" fmla="*/ 756043 w 1605470"/>
              <a:gd name="connsiteY107" fmla="*/ 3183755 h 6858000"/>
              <a:gd name="connsiteX108" fmla="*/ 756544 w 1605470"/>
              <a:gd name="connsiteY108" fmla="*/ 3178642 h 6858000"/>
              <a:gd name="connsiteX109" fmla="*/ 744144 w 1605470"/>
              <a:gd name="connsiteY109" fmla="*/ 3158586 h 6858000"/>
              <a:gd name="connsiteX110" fmla="*/ 739378 w 1605470"/>
              <a:gd name="connsiteY110" fmla="*/ 3147669 h 6858000"/>
              <a:gd name="connsiteX111" fmla="*/ 734648 w 1605470"/>
              <a:gd name="connsiteY111" fmla="*/ 3145733 h 6858000"/>
              <a:gd name="connsiteX112" fmla="*/ 729329 w 1605470"/>
              <a:gd name="connsiteY112" fmla="*/ 3129034 h 6858000"/>
              <a:gd name="connsiteX113" fmla="*/ 729994 w 1605470"/>
              <a:gd name="connsiteY113" fmla="*/ 3126682 h 6858000"/>
              <a:gd name="connsiteX114" fmla="*/ 720862 w 1605470"/>
              <a:gd name="connsiteY114" fmla="*/ 3114519 h 6858000"/>
              <a:gd name="connsiteX115" fmla="*/ 707471 w 1605470"/>
              <a:gd name="connsiteY115" fmla="*/ 3106272 h 6858000"/>
              <a:gd name="connsiteX116" fmla="*/ 680201 w 1605470"/>
              <a:gd name="connsiteY116" fmla="*/ 2958185 h 6858000"/>
              <a:gd name="connsiteX117" fmla="*/ 622815 w 1605470"/>
              <a:gd name="connsiteY117" fmla="*/ 2762989 h 6858000"/>
              <a:gd name="connsiteX118" fmla="*/ 571733 w 1605470"/>
              <a:gd name="connsiteY118" fmla="*/ 2554718 h 6858000"/>
              <a:gd name="connsiteX119" fmla="*/ 551827 w 1605470"/>
              <a:gd name="connsiteY119" fmla="*/ 2485734 h 6858000"/>
              <a:gd name="connsiteX120" fmla="*/ 542550 w 1605470"/>
              <a:gd name="connsiteY120" fmla="*/ 2447068 h 6858000"/>
              <a:gd name="connsiteX121" fmla="*/ 529511 w 1605470"/>
              <a:gd name="connsiteY121" fmla="*/ 2425819 h 6858000"/>
              <a:gd name="connsiteX122" fmla="*/ 528878 w 1605470"/>
              <a:gd name="connsiteY122" fmla="*/ 2408971 h 6858000"/>
              <a:gd name="connsiteX123" fmla="*/ 535510 w 1605470"/>
              <a:gd name="connsiteY123" fmla="*/ 2402874 h 6858000"/>
              <a:gd name="connsiteX124" fmla="*/ 538122 w 1605470"/>
              <a:gd name="connsiteY124" fmla="*/ 2381443 h 6858000"/>
              <a:gd name="connsiteX125" fmla="*/ 514451 w 1605470"/>
              <a:gd name="connsiteY125" fmla="*/ 2261920 h 6858000"/>
              <a:gd name="connsiteX126" fmla="*/ 504338 w 1605470"/>
              <a:gd name="connsiteY126" fmla="*/ 2195378 h 6858000"/>
              <a:gd name="connsiteX127" fmla="*/ 488555 w 1605470"/>
              <a:gd name="connsiteY127" fmla="*/ 2155135 h 6858000"/>
              <a:gd name="connsiteX128" fmla="*/ 486013 w 1605470"/>
              <a:gd name="connsiteY128" fmla="*/ 2118008 h 6858000"/>
              <a:gd name="connsiteX129" fmla="*/ 487006 w 1605470"/>
              <a:gd name="connsiteY129" fmla="*/ 2050531 h 6858000"/>
              <a:gd name="connsiteX130" fmla="*/ 478812 w 1605470"/>
              <a:gd name="connsiteY130" fmla="*/ 1963269 h 6858000"/>
              <a:gd name="connsiteX131" fmla="*/ 459990 w 1605470"/>
              <a:gd name="connsiteY131" fmla="*/ 1906352 h 6858000"/>
              <a:gd name="connsiteX132" fmla="*/ 436547 w 1605470"/>
              <a:gd name="connsiteY132" fmla="*/ 1861531 h 6858000"/>
              <a:gd name="connsiteX133" fmla="*/ 390346 w 1605470"/>
              <a:gd name="connsiteY133" fmla="*/ 1732919 h 6858000"/>
              <a:gd name="connsiteX134" fmla="*/ 362657 w 1605470"/>
              <a:gd name="connsiteY134" fmla="*/ 1663540 h 6858000"/>
              <a:gd name="connsiteX135" fmla="*/ 361783 w 1605470"/>
              <a:gd name="connsiteY135" fmla="*/ 1615777 h 6858000"/>
              <a:gd name="connsiteX136" fmla="*/ 342578 w 1605470"/>
              <a:gd name="connsiteY136" fmla="*/ 1563678 h 6858000"/>
              <a:gd name="connsiteX137" fmla="*/ 355658 w 1605470"/>
              <a:gd name="connsiteY137" fmla="*/ 1519474 h 6858000"/>
              <a:gd name="connsiteX138" fmla="*/ 348400 w 1605470"/>
              <a:gd name="connsiteY138" fmla="*/ 1477995 h 6858000"/>
              <a:gd name="connsiteX139" fmla="*/ 334485 w 1605470"/>
              <a:gd name="connsiteY139" fmla="*/ 1373769 h 6858000"/>
              <a:gd name="connsiteX140" fmla="*/ 342792 w 1605470"/>
              <a:gd name="connsiteY140" fmla="*/ 1307086 h 6858000"/>
              <a:gd name="connsiteX141" fmla="*/ 343980 w 1605470"/>
              <a:gd name="connsiteY141" fmla="*/ 1189033 h 6858000"/>
              <a:gd name="connsiteX142" fmla="*/ 348665 w 1605470"/>
              <a:gd name="connsiteY142" fmla="*/ 1168288 h 6858000"/>
              <a:gd name="connsiteX143" fmla="*/ 340947 w 1605470"/>
              <a:gd name="connsiteY143" fmla="*/ 1142577 h 6858000"/>
              <a:gd name="connsiteX144" fmla="*/ 330253 w 1605470"/>
              <a:gd name="connsiteY144" fmla="*/ 1088484 h 6858000"/>
              <a:gd name="connsiteX145" fmla="*/ 318989 w 1605470"/>
              <a:gd name="connsiteY145" fmla="*/ 1016103 h 6858000"/>
              <a:gd name="connsiteX146" fmla="*/ 320445 w 1605470"/>
              <a:gd name="connsiteY146" fmla="*/ 932283 h 6858000"/>
              <a:gd name="connsiteX147" fmla="*/ 322681 w 1605470"/>
              <a:gd name="connsiteY147" fmla="*/ 915925 h 6858000"/>
              <a:gd name="connsiteX148" fmla="*/ 315310 w 1605470"/>
              <a:gd name="connsiteY148" fmla="*/ 896999 h 6858000"/>
              <a:gd name="connsiteX149" fmla="*/ 284718 w 1605470"/>
              <a:gd name="connsiteY149" fmla="*/ 821517 h 6858000"/>
              <a:gd name="connsiteX150" fmla="*/ 263668 w 1605470"/>
              <a:gd name="connsiteY150" fmla="*/ 751353 h 6858000"/>
              <a:gd name="connsiteX151" fmla="*/ 263226 w 1605470"/>
              <a:gd name="connsiteY151" fmla="*/ 721230 h 6858000"/>
              <a:gd name="connsiteX152" fmla="*/ 248897 w 1605470"/>
              <a:gd name="connsiteY152" fmla="*/ 681659 h 6858000"/>
              <a:gd name="connsiteX153" fmla="*/ 234316 w 1605470"/>
              <a:gd name="connsiteY153" fmla="*/ 635218 h 6858000"/>
              <a:gd name="connsiteX154" fmla="*/ 239327 w 1605470"/>
              <a:gd name="connsiteY154" fmla="*/ 613763 h 6858000"/>
              <a:gd name="connsiteX155" fmla="*/ 225269 w 1605470"/>
              <a:gd name="connsiteY155" fmla="*/ 598582 h 6858000"/>
              <a:gd name="connsiteX156" fmla="*/ 224950 w 1605470"/>
              <a:gd name="connsiteY156" fmla="*/ 576846 h 6858000"/>
              <a:gd name="connsiteX157" fmla="*/ 204576 w 1605470"/>
              <a:gd name="connsiteY157" fmla="*/ 530055 h 6858000"/>
              <a:gd name="connsiteX158" fmla="*/ 219064 w 1605470"/>
              <a:gd name="connsiteY158" fmla="*/ 469651 h 6858000"/>
              <a:gd name="connsiteX159" fmla="*/ 195012 w 1605470"/>
              <a:gd name="connsiteY159" fmla="*/ 448559 h 6858000"/>
              <a:gd name="connsiteX160" fmla="*/ 201434 w 1605470"/>
              <a:gd name="connsiteY160" fmla="*/ 441529 h 6858000"/>
              <a:gd name="connsiteX161" fmla="*/ 200655 w 1605470"/>
              <a:gd name="connsiteY161" fmla="*/ 428927 h 6858000"/>
              <a:gd name="connsiteX162" fmla="*/ 190059 w 1605470"/>
              <a:gd name="connsiteY162" fmla="*/ 430161 h 6858000"/>
              <a:gd name="connsiteX163" fmla="*/ 167079 w 1605470"/>
              <a:gd name="connsiteY163" fmla="*/ 367211 h 6858000"/>
              <a:gd name="connsiteX164" fmla="*/ 124571 w 1605470"/>
              <a:gd name="connsiteY164" fmla="*/ 302178 h 6858000"/>
              <a:gd name="connsiteX165" fmla="*/ 103243 w 1605470"/>
              <a:gd name="connsiteY165" fmla="*/ 211375 h 6858000"/>
              <a:gd name="connsiteX166" fmla="*/ 94571 w 1605470"/>
              <a:gd name="connsiteY166" fmla="*/ 184179 h 6858000"/>
              <a:gd name="connsiteX167" fmla="*/ 13437 w 1605470"/>
              <a:gd name="connsiteY167" fmla="*/ 19287 h 6858000"/>
              <a:gd name="connsiteX168" fmla="*/ 0 w 1605470"/>
              <a:gd name="connsiteY16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6158 w 1605470"/>
              <a:gd name="connsiteY98" fmla="*/ 3349058 h 6858000"/>
              <a:gd name="connsiteX99" fmla="*/ 766414 w 1605470"/>
              <a:gd name="connsiteY99" fmla="*/ 3348763 h 6858000"/>
              <a:gd name="connsiteX100" fmla="*/ 764166 w 1605470"/>
              <a:gd name="connsiteY100" fmla="*/ 3341588 h 6858000"/>
              <a:gd name="connsiteX101" fmla="*/ 749397 w 1605470"/>
              <a:gd name="connsiteY101" fmla="*/ 3307769 h 6858000"/>
              <a:gd name="connsiteX102" fmla="*/ 766960 w 1605470"/>
              <a:gd name="connsiteY102" fmla="*/ 3250522 h 6858000"/>
              <a:gd name="connsiteX103" fmla="*/ 767385 w 1605470"/>
              <a:gd name="connsiteY103" fmla="*/ 3229163 h 6858000"/>
              <a:gd name="connsiteX104" fmla="*/ 769208 w 1605470"/>
              <a:gd name="connsiteY104" fmla="*/ 3217217 h 6858000"/>
              <a:gd name="connsiteX105" fmla="*/ 770350 w 1605470"/>
              <a:gd name="connsiteY105" fmla="*/ 3216125 h 6858000"/>
              <a:gd name="connsiteX106" fmla="*/ 756043 w 1605470"/>
              <a:gd name="connsiteY106" fmla="*/ 3183755 h 6858000"/>
              <a:gd name="connsiteX107" fmla="*/ 756544 w 1605470"/>
              <a:gd name="connsiteY107" fmla="*/ 3178642 h 6858000"/>
              <a:gd name="connsiteX108" fmla="*/ 744144 w 1605470"/>
              <a:gd name="connsiteY108" fmla="*/ 3158586 h 6858000"/>
              <a:gd name="connsiteX109" fmla="*/ 739378 w 1605470"/>
              <a:gd name="connsiteY109" fmla="*/ 3147669 h 6858000"/>
              <a:gd name="connsiteX110" fmla="*/ 734648 w 1605470"/>
              <a:gd name="connsiteY110" fmla="*/ 3145733 h 6858000"/>
              <a:gd name="connsiteX111" fmla="*/ 729329 w 1605470"/>
              <a:gd name="connsiteY111" fmla="*/ 3129034 h 6858000"/>
              <a:gd name="connsiteX112" fmla="*/ 729994 w 1605470"/>
              <a:gd name="connsiteY112" fmla="*/ 3126682 h 6858000"/>
              <a:gd name="connsiteX113" fmla="*/ 720862 w 1605470"/>
              <a:gd name="connsiteY113" fmla="*/ 3114519 h 6858000"/>
              <a:gd name="connsiteX114" fmla="*/ 707471 w 1605470"/>
              <a:gd name="connsiteY114" fmla="*/ 3106272 h 6858000"/>
              <a:gd name="connsiteX115" fmla="*/ 680201 w 1605470"/>
              <a:gd name="connsiteY115" fmla="*/ 2958185 h 6858000"/>
              <a:gd name="connsiteX116" fmla="*/ 622815 w 1605470"/>
              <a:gd name="connsiteY116" fmla="*/ 2762989 h 6858000"/>
              <a:gd name="connsiteX117" fmla="*/ 571733 w 1605470"/>
              <a:gd name="connsiteY117" fmla="*/ 2554718 h 6858000"/>
              <a:gd name="connsiteX118" fmla="*/ 551827 w 1605470"/>
              <a:gd name="connsiteY118" fmla="*/ 2485734 h 6858000"/>
              <a:gd name="connsiteX119" fmla="*/ 542550 w 1605470"/>
              <a:gd name="connsiteY119" fmla="*/ 2447068 h 6858000"/>
              <a:gd name="connsiteX120" fmla="*/ 529511 w 1605470"/>
              <a:gd name="connsiteY120" fmla="*/ 2425819 h 6858000"/>
              <a:gd name="connsiteX121" fmla="*/ 528878 w 1605470"/>
              <a:gd name="connsiteY121" fmla="*/ 2408971 h 6858000"/>
              <a:gd name="connsiteX122" fmla="*/ 535510 w 1605470"/>
              <a:gd name="connsiteY122" fmla="*/ 2402874 h 6858000"/>
              <a:gd name="connsiteX123" fmla="*/ 538122 w 1605470"/>
              <a:gd name="connsiteY123" fmla="*/ 2381443 h 6858000"/>
              <a:gd name="connsiteX124" fmla="*/ 514451 w 1605470"/>
              <a:gd name="connsiteY124" fmla="*/ 2261920 h 6858000"/>
              <a:gd name="connsiteX125" fmla="*/ 504338 w 1605470"/>
              <a:gd name="connsiteY125" fmla="*/ 2195378 h 6858000"/>
              <a:gd name="connsiteX126" fmla="*/ 488555 w 1605470"/>
              <a:gd name="connsiteY126" fmla="*/ 2155135 h 6858000"/>
              <a:gd name="connsiteX127" fmla="*/ 486013 w 1605470"/>
              <a:gd name="connsiteY127" fmla="*/ 2118008 h 6858000"/>
              <a:gd name="connsiteX128" fmla="*/ 487006 w 1605470"/>
              <a:gd name="connsiteY128" fmla="*/ 2050531 h 6858000"/>
              <a:gd name="connsiteX129" fmla="*/ 478812 w 1605470"/>
              <a:gd name="connsiteY129" fmla="*/ 1963269 h 6858000"/>
              <a:gd name="connsiteX130" fmla="*/ 459990 w 1605470"/>
              <a:gd name="connsiteY130" fmla="*/ 1906352 h 6858000"/>
              <a:gd name="connsiteX131" fmla="*/ 436547 w 1605470"/>
              <a:gd name="connsiteY131" fmla="*/ 1861531 h 6858000"/>
              <a:gd name="connsiteX132" fmla="*/ 390346 w 1605470"/>
              <a:gd name="connsiteY132" fmla="*/ 1732919 h 6858000"/>
              <a:gd name="connsiteX133" fmla="*/ 362657 w 1605470"/>
              <a:gd name="connsiteY133" fmla="*/ 1663540 h 6858000"/>
              <a:gd name="connsiteX134" fmla="*/ 361783 w 1605470"/>
              <a:gd name="connsiteY134" fmla="*/ 1615777 h 6858000"/>
              <a:gd name="connsiteX135" fmla="*/ 342578 w 1605470"/>
              <a:gd name="connsiteY135" fmla="*/ 1563678 h 6858000"/>
              <a:gd name="connsiteX136" fmla="*/ 355658 w 1605470"/>
              <a:gd name="connsiteY136" fmla="*/ 1519474 h 6858000"/>
              <a:gd name="connsiteX137" fmla="*/ 348400 w 1605470"/>
              <a:gd name="connsiteY137" fmla="*/ 1477995 h 6858000"/>
              <a:gd name="connsiteX138" fmla="*/ 334485 w 1605470"/>
              <a:gd name="connsiteY138" fmla="*/ 1373769 h 6858000"/>
              <a:gd name="connsiteX139" fmla="*/ 342792 w 1605470"/>
              <a:gd name="connsiteY139" fmla="*/ 1307086 h 6858000"/>
              <a:gd name="connsiteX140" fmla="*/ 343980 w 1605470"/>
              <a:gd name="connsiteY140" fmla="*/ 1189033 h 6858000"/>
              <a:gd name="connsiteX141" fmla="*/ 348665 w 1605470"/>
              <a:gd name="connsiteY141" fmla="*/ 1168288 h 6858000"/>
              <a:gd name="connsiteX142" fmla="*/ 340947 w 1605470"/>
              <a:gd name="connsiteY142" fmla="*/ 1142577 h 6858000"/>
              <a:gd name="connsiteX143" fmla="*/ 330253 w 1605470"/>
              <a:gd name="connsiteY143" fmla="*/ 1088484 h 6858000"/>
              <a:gd name="connsiteX144" fmla="*/ 318989 w 1605470"/>
              <a:gd name="connsiteY144" fmla="*/ 1016103 h 6858000"/>
              <a:gd name="connsiteX145" fmla="*/ 320445 w 1605470"/>
              <a:gd name="connsiteY145" fmla="*/ 932283 h 6858000"/>
              <a:gd name="connsiteX146" fmla="*/ 322681 w 1605470"/>
              <a:gd name="connsiteY146" fmla="*/ 915925 h 6858000"/>
              <a:gd name="connsiteX147" fmla="*/ 315310 w 1605470"/>
              <a:gd name="connsiteY147" fmla="*/ 896999 h 6858000"/>
              <a:gd name="connsiteX148" fmla="*/ 284718 w 1605470"/>
              <a:gd name="connsiteY148" fmla="*/ 821517 h 6858000"/>
              <a:gd name="connsiteX149" fmla="*/ 263668 w 1605470"/>
              <a:gd name="connsiteY149" fmla="*/ 751353 h 6858000"/>
              <a:gd name="connsiteX150" fmla="*/ 263226 w 1605470"/>
              <a:gd name="connsiteY150" fmla="*/ 721230 h 6858000"/>
              <a:gd name="connsiteX151" fmla="*/ 248897 w 1605470"/>
              <a:gd name="connsiteY151" fmla="*/ 681659 h 6858000"/>
              <a:gd name="connsiteX152" fmla="*/ 234316 w 1605470"/>
              <a:gd name="connsiteY152" fmla="*/ 635218 h 6858000"/>
              <a:gd name="connsiteX153" fmla="*/ 239327 w 1605470"/>
              <a:gd name="connsiteY153" fmla="*/ 613763 h 6858000"/>
              <a:gd name="connsiteX154" fmla="*/ 225269 w 1605470"/>
              <a:gd name="connsiteY154" fmla="*/ 598582 h 6858000"/>
              <a:gd name="connsiteX155" fmla="*/ 224950 w 1605470"/>
              <a:gd name="connsiteY155" fmla="*/ 576846 h 6858000"/>
              <a:gd name="connsiteX156" fmla="*/ 204576 w 1605470"/>
              <a:gd name="connsiteY156" fmla="*/ 530055 h 6858000"/>
              <a:gd name="connsiteX157" fmla="*/ 219064 w 1605470"/>
              <a:gd name="connsiteY157" fmla="*/ 469651 h 6858000"/>
              <a:gd name="connsiteX158" fmla="*/ 195012 w 1605470"/>
              <a:gd name="connsiteY158" fmla="*/ 448559 h 6858000"/>
              <a:gd name="connsiteX159" fmla="*/ 201434 w 1605470"/>
              <a:gd name="connsiteY159" fmla="*/ 441529 h 6858000"/>
              <a:gd name="connsiteX160" fmla="*/ 200655 w 1605470"/>
              <a:gd name="connsiteY160" fmla="*/ 428927 h 6858000"/>
              <a:gd name="connsiteX161" fmla="*/ 190059 w 1605470"/>
              <a:gd name="connsiteY161" fmla="*/ 430161 h 6858000"/>
              <a:gd name="connsiteX162" fmla="*/ 167079 w 1605470"/>
              <a:gd name="connsiteY162" fmla="*/ 367211 h 6858000"/>
              <a:gd name="connsiteX163" fmla="*/ 124571 w 1605470"/>
              <a:gd name="connsiteY163" fmla="*/ 302178 h 6858000"/>
              <a:gd name="connsiteX164" fmla="*/ 103243 w 1605470"/>
              <a:gd name="connsiteY164" fmla="*/ 211375 h 6858000"/>
              <a:gd name="connsiteX165" fmla="*/ 94571 w 1605470"/>
              <a:gd name="connsiteY165" fmla="*/ 184179 h 6858000"/>
              <a:gd name="connsiteX166" fmla="*/ 13437 w 1605470"/>
              <a:gd name="connsiteY166" fmla="*/ 19287 h 6858000"/>
              <a:gd name="connsiteX167" fmla="*/ 0 w 1605470"/>
              <a:gd name="connsiteY16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6414 w 1605470"/>
              <a:gd name="connsiteY98" fmla="*/ 3348763 h 6858000"/>
              <a:gd name="connsiteX99" fmla="*/ 764166 w 1605470"/>
              <a:gd name="connsiteY99" fmla="*/ 3341588 h 6858000"/>
              <a:gd name="connsiteX100" fmla="*/ 749397 w 1605470"/>
              <a:gd name="connsiteY100" fmla="*/ 3307769 h 6858000"/>
              <a:gd name="connsiteX101" fmla="*/ 766960 w 1605470"/>
              <a:gd name="connsiteY101" fmla="*/ 3250522 h 6858000"/>
              <a:gd name="connsiteX102" fmla="*/ 767385 w 1605470"/>
              <a:gd name="connsiteY102" fmla="*/ 3229163 h 6858000"/>
              <a:gd name="connsiteX103" fmla="*/ 769208 w 1605470"/>
              <a:gd name="connsiteY103" fmla="*/ 3217217 h 6858000"/>
              <a:gd name="connsiteX104" fmla="*/ 770350 w 1605470"/>
              <a:gd name="connsiteY104" fmla="*/ 3216125 h 6858000"/>
              <a:gd name="connsiteX105" fmla="*/ 756043 w 1605470"/>
              <a:gd name="connsiteY105" fmla="*/ 3183755 h 6858000"/>
              <a:gd name="connsiteX106" fmla="*/ 756544 w 1605470"/>
              <a:gd name="connsiteY106" fmla="*/ 3178642 h 6858000"/>
              <a:gd name="connsiteX107" fmla="*/ 744144 w 1605470"/>
              <a:gd name="connsiteY107" fmla="*/ 3158586 h 6858000"/>
              <a:gd name="connsiteX108" fmla="*/ 739378 w 1605470"/>
              <a:gd name="connsiteY108" fmla="*/ 3147669 h 6858000"/>
              <a:gd name="connsiteX109" fmla="*/ 734648 w 1605470"/>
              <a:gd name="connsiteY109" fmla="*/ 3145733 h 6858000"/>
              <a:gd name="connsiteX110" fmla="*/ 729329 w 1605470"/>
              <a:gd name="connsiteY110" fmla="*/ 3129034 h 6858000"/>
              <a:gd name="connsiteX111" fmla="*/ 729994 w 1605470"/>
              <a:gd name="connsiteY111" fmla="*/ 3126682 h 6858000"/>
              <a:gd name="connsiteX112" fmla="*/ 720862 w 1605470"/>
              <a:gd name="connsiteY112" fmla="*/ 3114519 h 6858000"/>
              <a:gd name="connsiteX113" fmla="*/ 707471 w 1605470"/>
              <a:gd name="connsiteY113" fmla="*/ 3106272 h 6858000"/>
              <a:gd name="connsiteX114" fmla="*/ 680201 w 1605470"/>
              <a:gd name="connsiteY114" fmla="*/ 2958185 h 6858000"/>
              <a:gd name="connsiteX115" fmla="*/ 622815 w 1605470"/>
              <a:gd name="connsiteY115" fmla="*/ 2762989 h 6858000"/>
              <a:gd name="connsiteX116" fmla="*/ 571733 w 1605470"/>
              <a:gd name="connsiteY116" fmla="*/ 2554718 h 6858000"/>
              <a:gd name="connsiteX117" fmla="*/ 551827 w 1605470"/>
              <a:gd name="connsiteY117" fmla="*/ 2485734 h 6858000"/>
              <a:gd name="connsiteX118" fmla="*/ 542550 w 1605470"/>
              <a:gd name="connsiteY118" fmla="*/ 2447068 h 6858000"/>
              <a:gd name="connsiteX119" fmla="*/ 529511 w 1605470"/>
              <a:gd name="connsiteY119" fmla="*/ 2425819 h 6858000"/>
              <a:gd name="connsiteX120" fmla="*/ 528878 w 1605470"/>
              <a:gd name="connsiteY120" fmla="*/ 2408971 h 6858000"/>
              <a:gd name="connsiteX121" fmla="*/ 535510 w 1605470"/>
              <a:gd name="connsiteY121" fmla="*/ 2402874 h 6858000"/>
              <a:gd name="connsiteX122" fmla="*/ 538122 w 1605470"/>
              <a:gd name="connsiteY122" fmla="*/ 2381443 h 6858000"/>
              <a:gd name="connsiteX123" fmla="*/ 514451 w 1605470"/>
              <a:gd name="connsiteY123" fmla="*/ 2261920 h 6858000"/>
              <a:gd name="connsiteX124" fmla="*/ 504338 w 1605470"/>
              <a:gd name="connsiteY124" fmla="*/ 2195378 h 6858000"/>
              <a:gd name="connsiteX125" fmla="*/ 488555 w 1605470"/>
              <a:gd name="connsiteY125" fmla="*/ 2155135 h 6858000"/>
              <a:gd name="connsiteX126" fmla="*/ 486013 w 1605470"/>
              <a:gd name="connsiteY126" fmla="*/ 2118008 h 6858000"/>
              <a:gd name="connsiteX127" fmla="*/ 487006 w 1605470"/>
              <a:gd name="connsiteY127" fmla="*/ 2050531 h 6858000"/>
              <a:gd name="connsiteX128" fmla="*/ 478812 w 1605470"/>
              <a:gd name="connsiteY128" fmla="*/ 1963269 h 6858000"/>
              <a:gd name="connsiteX129" fmla="*/ 459990 w 1605470"/>
              <a:gd name="connsiteY129" fmla="*/ 1906352 h 6858000"/>
              <a:gd name="connsiteX130" fmla="*/ 436547 w 1605470"/>
              <a:gd name="connsiteY130" fmla="*/ 1861531 h 6858000"/>
              <a:gd name="connsiteX131" fmla="*/ 390346 w 1605470"/>
              <a:gd name="connsiteY131" fmla="*/ 1732919 h 6858000"/>
              <a:gd name="connsiteX132" fmla="*/ 362657 w 1605470"/>
              <a:gd name="connsiteY132" fmla="*/ 1663540 h 6858000"/>
              <a:gd name="connsiteX133" fmla="*/ 361783 w 1605470"/>
              <a:gd name="connsiteY133" fmla="*/ 1615777 h 6858000"/>
              <a:gd name="connsiteX134" fmla="*/ 342578 w 1605470"/>
              <a:gd name="connsiteY134" fmla="*/ 1563678 h 6858000"/>
              <a:gd name="connsiteX135" fmla="*/ 355658 w 1605470"/>
              <a:gd name="connsiteY135" fmla="*/ 1519474 h 6858000"/>
              <a:gd name="connsiteX136" fmla="*/ 348400 w 1605470"/>
              <a:gd name="connsiteY136" fmla="*/ 1477995 h 6858000"/>
              <a:gd name="connsiteX137" fmla="*/ 334485 w 1605470"/>
              <a:gd name="connsiteY137" fmla="*/ 1373769 h 6858000"/>
              <a:gd name="connsiteX138" fmla="*/ 342792 w 1605470"/>
              <a:gd name="connsiteY138" fmla="*/ 1307086 h 6858000"/>
              <a:gd name="connsiteX139" fmla="*/ 343980 w 1605470"/>
              <a:gd name="connsiteY139" fmla="*/ 1189033 h 6858000"/>
              <a:gd name="connsiteX140" fmla="*/ 348665 w 1605470"/>
              <a:gd name="connsiteY140" fmla="*/ 1168288 h 6858000"/>
              <a:gd name="connsiteX141" fmla="*/ 340947 w 1605470"/>
              <a:gd name="connsiteY141" fmla="*/ 1142577 h 6858000"/>
              <a:gd name="connsiteX142" fmla="*/ 330253 w 1605470"/>
              <a:gd name="connsiteY142" fmla="*/ 1088484 h 6858000"/>
              <a:gd name="connsiteX143" fmla="*/ 318989 w 1605470"/>
              <a:gd name="connsiteY143" fmla="*/ 1016103 h 6858000"/>
              <a:gd name="connsiteX144" fmla="*/ 320445 w 1605470"/>
              <a:gd name="connsiteY144" fmla="*/ 932283 h 6858000"/>
              <a:gd name="connsiteX145" fmla="*/ 322681 w 1605470"/>
              <a:gd name="connsiteY145" fmla="*/ 915925 h 6858000"/>
              <a:gd name="connsiteX146" fmla="*/ 315310 w 1605470"/>
              <a:gd name="connsiteY146" fmla="*/ 896999 h 6858000"/>
              <a:gd name="connsiteX147" fmla="*/ 284718 w 1605470"/>
              <a:gd name="connsiteY147" fmla="*/ 821517 h 6858000"/>
              <a:gd name="connsiteX148" fmla="*/ 263668 w 1605470"/>
              <a:gd name="connsiteY148" fmla="*/ 751353 h 6858000"/>
              <a:gd name="connsiteX149" fmla="*/ 263226 w 1605470"/>
              <a:gd name="connsiteY149" fmla="*/ 721230 h 6858000"/>
              <a:gd name="connsiteX150" fmla="*/ 248897 w 1605470"/>
              <a:gd name="connsiteY150" fmla="*/ 681659 h 6858000"/>
              <a:gd name="connsiteX151" fmla="*/ 234316 w 1605470"/>
              <a:gd name="connsiteY151" fmla="*/ 635218 h 6858000"/>
              <a:gd name="connsiteX152" fmla="*/ 239327 w 1605470"/>
              <a:gd name="connsiteY152" fmla="*/ 613763 h 6858000"/>
              <a:gd name="connsiteX153" fmla="*/ 225269 w 1605470"/>
              <a:gd name="connsiteY153" fmla="*/ 598582 h 6858000"/>
              <a:gd name="connsiteX154" fmla="*/ 224950 w 1605470"/>
              <a:gd name="connsiteY154" fmla="*/ 576846 h 6858000"/>
              <a:gd name="connsiteX155" fmla="*/ 204576 w 1605470"/>
              <a:gd name="connsiteY155" fmla="*/ 530055 h 6858000"/>
              <a:gd name="connsiteX156" fmla="*/ 219064 w 1605470"/>
              <a:gd name="connsiteY156" fmla="*/ 469651 h 6858000"/>
              <a:gd name="connsiteX157" fmla="*/ 195012 w 1605470"/>
              <a:gd name="connsiteY157" fmla="*/ 448559 h 6858000"/>
              <a:gd name="connsiteX158" fmla="*/ 201434 w 1605470"/>
              <a:gd name="connsiteY158" fmla="*/ 441529 h 6858000"/>
              <a:gd name="connsiteX159" fmla="*/ 200655 w 1605470"/>
              <a:gd name="connsiteY159" fmla="*/ 428927 h 6858000"/>
              <a:gd name="connsiteX160" fmla="*/ 190059 w 1605470"/>
              <a:gd name="connsiteY160" fmla="*/ 430161 h 6858000"/>
              <a:gd name="connsiteX161" fmla="*/ 167079 w 1605470"/>
              <a:gd name="connsiteY161" fmla="*/ 367211 h 6858000"/>
              <a:gd name="connsiteX162" fmla="*/ 124571 w 1605470"/>
              <a:gd name="connsiteY162" fmla="*/ 302178 h 6858000"/>
              <a:gd name="connsiteX163" fmla="*/ 103243 w 1605470"/>
              <a:gd name="connsiteY163" fmla="*/ 211375 h 6858000"/>
              <a:gd name="connsiteX164" fmla="*/ 94571 w 1605470"/>
              <a:gd name="connsiteY164" fmla="*/ 184179 h 6858000"/>
              <a:gd name="connsiteX165" fmla="*/ 13437 w 1605470"/>
              <a:gd name="connsiteY165" fmla="*/ 19287 h 6858000"/>
              <a:gd name="connsiteX166" fmla="*/ 0 w 1605470"/>
              <a:gd name="connsiteY16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4166 w 1605470"/>
              <a:gd name="connsiteY98" fmla="*/ 3341588 h 6858000"/>
              <a:gd name="connsiteX99" fmla="*/ 749397 w 1605470"/>
              <a:gd name="connsiteY99" fmla="*/ 3307769 h 6858000"/>
              <a:gd name="connsiteX100" fmla="*/ 766960 w 1605470"/>
              <a:gd name="connsiteY100" fmla="*/ 3250522 h 6858000"/>
              <a:gd name="connsiteX101" fmla="*/ 767385 w 1605470"/>
              <a:gd name="connsiteY101" fmla="*/ 3229163 h 6858000"/>
              <a:gd name="connsiteX102" fmla="*/ 769208 w 1605470"/>
              <a:gd name="connsiteY102" fmla="*/ 3217217 h 6858000"/>
              <a:gd name="connsiteX103" fmla="*/ 770350 w 1605470"/>
              <a:gd name="connsiteY103" fmla="*/ 3216125 h 6858000"/>
              <a:gd name="connsiteX104" fmla="*/ 756043 w 1605470"/>
              <a:gd name="connsiteY104" fmla="*/ 3183755 h 6858000"/>
              <a:gd name="connsiteX105" fmla="*/ 756544 w 1605470"/>
              <a:gd name="connsiteY105" fmla="*/ 3178642 h 6858000"/>
              <a:gd name="connsiteX106" fmla="*/ 744144 w 1605470"/>
              <a:gd name="connsiteY106" fmla="*/ 3158586 h 6858000"/>
              <a:gd name="connsiteX107" fmla="*/ 739378 w 1605470"/>
              <a:gd name="connsiteY107" fmla="*/ 3147669 h 6858000"/>
              <a:gd name="connsiteX108" fmla="*/ 734648 w 1605470"/>
              <a:gd name="connsiteY108" fmla="*/ 3145733 h 6858000"/>
              <a:gd name="connsiteX109" fmla="*/ 729329 w 1605470"/>
              <a:gd name="connsiteY109" fmla="*/ 3129034 h 6858000"/>
              <a:gd name="connsiteX110" fmla="*/ 729994 w 1605470"/>
              <a:gd name="connsiteY110" fmla="*/ 3126682 h 6858000"/>
              <a:gd name="connsiteX111" fmla="*/ 720862 w 1605470"/>
              <a:gd name="connsiteY111" fmla="*/ 3114519 h 6858000"/>
              <a:gd name="connsiteX112" fmla="*/ 707471 w 1605470"/>
              <a:gd name="connsiteY112" fmla="*/ 3106272 h 6858000"/>
              <a:gd name="connsiteX113" fmla="*/ 680201 w 1605470"/>
              <a:gd name="connsiteY113" fmla="*/ 2958185 h 6858000"/>
              <a:gd name="connsiteX114" fmla="*/ 622815 w 1605470"/>
              <a:gd name="connsiteY114" fmla="*/ 2762989 h 6858000"/>
              <a:gd name="connsiteX115" fmla="*/ 571733 w 1605470"/>
              <a:gd name="connsiteY115" fmla="*/ 2554718 h 6858000"/>
              <a:gd name="connsiteX116" fmla="*/ 551827 w 1605470"/>
              <a:gd name="connsiteY116" fmla="*/ 2485734 h 6858000"/>
              <a:gd name="connsiteX117" fmla="*/ 542550 w 1605470"/>
              <a:gd name="connsiteY117" fmla="*/ 2447068 h 6858000"/>
              <a:gd name="connsiteX118" fmla="*/ 529511 w 1605470"/>
              <a:gd name="connsiteY118" fmla="*/ 2425819 h 6858000"/>
              <a:gd name="connsiteX119" fmla="*/ 528878 w 1605470"/>
              <a:gd name="connsiteY119" fmla="*/ 2408971 h 6858000"/>
              <a:gd name="connsiteX120" fmla="*/ 535510 w 1605470"/>
              <a:gd name="connsiteY120" fmla="*/ 2402874 h 6858000"/>
              <a:gd name="connsiteX121" fmla="*/ 538122 w 1605470"/>
              <a:gd name="connsiteY121" fmla="*/ 2381443 h 6858000"/>
              <a:gd name="connsiteX122" fmla="*/ 514451 w 1605470"/>
              <a:gd name="connsiteY122" fmla="*/ 2261920 h 6858000"/>
              <a:gd name="connsiteX123" fmla="*/ 504338 w 1605470"/>
              <a:gd name="connsiteY123" fmla="*/ 2195378 h 6858000"/>
              <a:gd name="connsiteX124" fmla="*/ 488555 w 1605470"/>
              <a:gd name="connsiteY124" fmla="*/ 2155135 h 6858000"/>
              <a:gd name="connsiteX125" fmla="*/ 486013 w 1605470"/>
              <a:gd name="connsiteY125" fmla="*/ 2118008 h 6858000"/>
              <a:gd name="connsiteX126" fmla="*/ 487006 w 1605470"/>
              <a:gd name="connsiteY126" fmla="*/ 2050531 h 6858000"/>
              <a:gd name="connsiteX127" fmla="*/ 478812 w 1605470"/>
              <a:gd name="connsiteY127" fmla="*/ 1963269 h 6858000"/>
              <a:gd name="connsiteX128" fmla="*/ 459990 w 1605470"/>
              <a:gd name="connsiteY128" fmla="*/ 1906352 h 6858000"/>
              <a:gd name="connsiteX129" fmla="*/ 436547 w 1605470"/>
              <a:gd name="connsiteY129" fmla="*/ 1861531 h 6858000"/>
              <a:gd name="connsiteX130" fmla="*/ 390346 w 1605470"/>
              <a:gd name="connsiteY130" fmla="*/ 1732919 h 6858000"/>
              <a:gd name="connsiteX131" fmla="*/ 362657 w 1605470"/>
              <a:gd name="connsiteY131" fmla="*/ 1663540 h 6858000"/>
              <a:gd name="connsiteX132" fmla="*/ 361783 w 1605470"/>
              <a:gd name="connsiteY132" fmla="*/ 1615777 h 6858000"/>
              <a:gd name="connsiteX133" fmla="*/ 342578 w 1605470"/>
              <a:gd name="connsiteY133" fmla="*/ 1563678 h 6858000"/>
              <a:gd name="connsiteX134" fmla="*/ 355658 w 1605470"/>
              <a:gd name="connsiteY134" fmla="*/ 1519474 h 6858000"/>
              <a:gd name="connsiteX135" fmla="*/ 348400 w 1605470"/>
              <a:gd name="connsiteY135" fmla="*/ 1477995 h 6858000"/>
              <a:gd name="connsiteX136" fmla="*/ 334485 w 1605470"/>
              <a:gd name="connsiteY136" fmla="*/ 1373769 h 6858000"/>
              <a:gd name="connsiteX137" fmla="*/ 342792 w 1605470"/>
              <a:gd name="connsiteY137" fmla="*/ 1307086 h 6858000"/>
              <a:gd name="connsiteX138" fmla="*/ 343980 w 1605470"/>
              <a:gd name="connsiteY138" fmla="*/ 1189033 h 6858000"/>
              <a:gd name="connsiteX139" fmla="*/ 348665 w 1605470"/>
              <a:gd name="connsiteY139" fmla="*/ 1168288 h 6858000"/>
              <a:gd name="connsiteX140" fmla="*/ 340947 w 1605470"/>
              <a:gd name="connsiteY140" fmla="*/ 1142577 h 6858000"/>
              <a:gd name="connsiteX141" fmla="*/ 330253 w 1605470"/>
              <a:gd name="connsiteY141" fmla="*/ 1088484 h 6858000"/>
              <a:gd name="connsiteX142" fmla="*/ 318989 w 1605470"/>
              <a:gd name="connsiteY142" fmla="*/ 1016103 h 6858000"/>
              <a:gd name="connsiteX143" fmla="*/ 320445 w 1605470"/>
              <a:gd name="connsiteY143" fmla="*/ 932283 h 6858000"/>
              <a:gd name="connsiteX144" fmla="*/ 322681 w 1605470"/>
              <a:gd name="connsiteY144" fmla="*/ 915925 h 6858000"/>
              <a:gd name="connsiteX145" fmla="*/ 315310 w 1605470"/>
              <a:gd name="connsiteY145" fmla="*/ 896999 h 6858000"/>
              <a:gd name="connsiteX146" fmla="*/ 284718 w 1605470"/>
              <a:gd name="connsiteY146" fmla="*/ 821517 h 6858000"/>
              <a:gd name="connsiteX147" fmla="*/ 263668 w 1605470"/>
              <a:gd name="connsiteY147" fmla="*/ 751353 h 6858000"/>
              <a:gd name="connsiteX148" fmla="*/ 263226 w 1605470"/>
              <a:gd name="connsiteY148" fmla="*/ 721230 h 6858000"/>
              <a:gd name="connsiteX149" fmla="*/ 248897 w 1605470"/>
              <a:gd name="connsiteY149" fmla="*/ 681659 h 6858000"/>
              <a:gd name="connsiteX150" fmla="*/ 234316 w 1605470"/>
              <a:gd name="connsiteY150" fmla="*/ 635218 h 6858000"/>
              <a:gd name="connsiteX151" fmla="*/ 239327 w 1605470"/>
              <a:gd name="connsiteY151" fmla="*/ 613763 h 6858000"/>
              <a:gd name="connsiteX152" fmla="*/ 225269 w 1605470"/>
              <a:gd name="connsiteY152" fmla="*/ 598582 h 6858000"/>
              <a:gd name="connsiteX153" fmla="*/ 224950 w 1605470"/>
              <a:gd name="connsiteY153" fmla="*/ 576846 h 6858000"/>
              <a:gd name="connsiteX154" fmla="*/ 204576 w 1605470"/>
              <a:gd name="connsiteY154" fmla="*/ 530055 h 6858000"/>
              <a:gd name="connsiteX155" fmla="*/ 219064 w 1605470"/>
              <a:gd name="connsiteY155" fmla="*/ 469651 h 6858000"/>
              <a:gd name="connsiteX156" fmla="*/ 195012 w 1605470"/>
              <a:gd name="connsiteY156" fmla="*/ 448559 h 6858000"/>
              <a:gd name="connsiteX157" fmla="*/ 201434 w 1605470"/>
              <a:gd name="connsiteY157" fmla="*/ 441529 h 6858000"/>
              <a:gd name="connsiteX158" fmla="*/ 200655 w 1605470"/>
              <a:gd name="connsiteY158" fmla="*/ 428927 h 6858000"/>
              <a:gd name="connsiteX159" fmla="*/ 190059 w 1605470"/>
              <a:gd name="connsiteY159" fmla="*/ 430161 h 6858000"/>
              <a:gd name="connsiteX160" fmla="*/ 167079 w 1605470"/>
              <a:gd name="connsiteY160" fmla="*/ 367211 h 6858000"/>
              <a:gd name="connsiteX161" fmla="*/ 124571 w 1605470"/>
              <a:gd name="connsiteY161" fmla="*/ 302178 h 6858000"/>
              <a:gd name="connsiteX162" fmla="*/ 103243 w 1605470"/>
              <a:gd name="connsiteY162" fmla="*/ 211375 h 6858000"/>
              <a:gd name="connsiteX163" fmla="*/ 94571 w 1605470"/>
              <a:gd name="connsiteY163" fmla="*/ 184179 h 6858000"/>
              <a:gd name="connsiteX164" fmla="*/ 13437 w 1605470"/>
              <a:gd name="connsiteY164" fmla="*/ 19287 h 6858000"/>
              <a:gd name="connsiteX165" fmla="*/ 0 w 1605470"/>
              <a:gd name="connsiteY16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49397 w 1605470"/>
              <a:gd name="connsiteY98" fmla="*/ 3307769 h 6858000"/>
              <a:gd name="connsiteX99" fmla="*/ 766960 w 1605470"/>
              <a:gd name="connsiteY99" fmla="*/ 3250522 h 6858000"/>
              <a:gd name="connsiteX100" fmla="*/ 767385 w 1605470"/>
              <a:gd name="connsiteY100" fmla="*/ 3229163 h 6858000"/>
              <a:gd name="connsiteX101" fmla="*/ 769208 w 1605470"/>
              <a:gd name="connsiteY101" fmla="*/ 3217217 h 6858000"/>
              <a:gd name="connsiteX102" fmla="*/ 770350 w 1605470"/>
              <a:gd name="connsiteY102" fmla="*/ 3216125 h 6858000"/>
              <a:gd name="connsiteX103" fmla="*/ 756043 w 1605470"/>
              <a:gd name="connsiteY103" fmla="*/ 3183755 h 6858000"/>
              <a:gd name="connsiteX104" fmla="*/ 756544 w 1605470"/>
              <a:gd name="connsiteY104" fmla="*/ 3178642 h 6858000"/>
              <a:gd name="connsiteX105" fmla="*/ 744144 w 1605470"/>
              <a:gd name="connsiteY105" fmla="*/ 3158586 h 6858000"/>
              <a:gd name="connsiteX106" fmla="*/ 739378 w 1605470"/>
              <a:gd name="connsiteY106" fmla="*/ 3147669 h 6858000"/>
              <a:gd name="connsiteX107" fmla="*/ 734648 w 1605470"/>
              <a:gd name="connsiteY107" fmla="*/ 3145733 h 6858000"/>
              <a:gd name="connsiteX108" fmla="*/ 729329 w 1605470"/>
              <a:gd name="connsiteY108" fmla="*/ 3129034 h 6858000"/>
              <a:gd name="connsiteX109" fmla="*/ 729994 w 1605470"/>
              <a:gd name="connsiteY109" fmla="*/ 3126682 h 6858000"/>
              <a:gd name="connsiteX110" fmla="*/ 720862 w 1605470"/>
              <a:gd name="connsiteY110" fmla="*/ 3114519 h 6858000"/>
              <a:gd name="connsiteX111" fmla="*/ 707471 w 1605470"/>
              <a:gd name="connsiteY111" fmla="*/ 3106272 h 6858000"/>
              <a:gd name="connsiteX112" fmla="*/ 680201 w 1605470"/>
              <a:gd name="connsiteY112" fmla="*/ 2958185 h 6858000"/>
              <a:gd name="connsiteX113" fmla="*/ 622815 w 1605470"/>
              <a:gd name="connsiteY113" fmla="*/ 2762989 h 6858000"/>
              <a:gd name="connsiteX114" fmla="*/ 571733 w 1605470"/>
              <a:gd name="connsiteY114" fmla="*/ 2554718 h 6858000"/>
              <a:gd name="connsiteX115" fmla="*/ 551827 w 1605470"/>
              <a:gd name="connsiteY115" fmla="*/ 2485734 h 6858000"/>
              <a:gd name="connsiteX116" fmla="*/ 542550 w 1605470"/>
              <a:gd name="connsiteY116" fmla="*/ 2447068 h 6858000"/>
              <a:gd name="connsiteX117" fmla="*/ 529511 w 1605470"/>
              <a:gd name="connsiteY117" fmla="*/ 2425819 h 6858000"/>
              <a:gd name="connsiteX118" fmla="*/ 528878 w 1605470"/>
              <a:gd name="connsiteY118" fmla="*/ 2408971 h 6858000"/>
              <a:gd name="connsiteX119" fmla="*/ 535510 w 1605470"/>
              <a:gd name="connsiteY119" fmla="*/ 2402874 h 6858000"/>
              <a:gd name="connsiteX120" fmla="*/ 538122 w 1605470"/>
              <a:gd name="connsiteY120" fmla="*/ 2381443 h 6858000"/>
              <a:gd name="connsiteX121" fmla="*/ 514451 w 1605470"/>
              <a:gd name="connsiteY121" fmla="*/ 2261920 h 6858000"/>
              <a:gd name="connsiteX122" fmla="*/ 504338 w 1605470"/>
              <a:gd name="connsiteY122" fmla="*/ 2195378 h 6858000"/>
              <a:gd name="connsiteX123" fmla="*/ 488555 w 1605470"/>
              <a:gd name="connsiteY123" fmla="*/ 2155135 h 6858000"/>
              <a:gd name="connsiteX124" fmla="*/ 486013 w 1605470"/>
              <a:gd name="connsiteY124" fmla="*/ 2118008 h 6858000"/>
              <a:gd name="connsiteX125" fmla="*/ 487006 w 1605470"/>
              <a:gd name="connsiteY125" fmla="*/ 2050531 h 6858000"/>
              <a:gd name="connsiteX126" fmla="*/ 478812 w 1605470"/>
              <a:gd name="connsiteY126" fmla="*/ 1963269 h 6858000"/>
              <a:gd name="connsiteX127" fmla="*/ 459990 w 1605470"/>
              <a:gd name="connsiteY127" fmla="*/ 1906352 h 6858000"/>
              <a:gd name="connsiteX128" fmla="*/ 436547 w 1605470"/>
              <a:gd name="connsiteY128" fmla="*/ 1861531 h 6858000"/>
              <a:gd name="connsiteX129" fmla="*/ 390346 w 1605470"/>
              <a:gd name="connsiteY129" fmla="*/ 1732919 h 6858000"/>
              <a:gd name="connsiteX130" fmla="*/ 362657 w 1605470"/>
              <a:gd name="connsiteY130" fmla="*/ 1663540 h 6858000"/>
              <a:gd name="connsiteX131" fmla="*/ 361783 w 1605470"/>
              <a:gd name="connsiteY131" fmla="*/ 1615777 h 6858000"/>
              <a:gd name="connsiteX132" fmla="*/ 342578 w 1605470"/>
              <a:gd name="connsiteY132" fmla="*/ 1563678 h 6858000"/>
              <a:gd name="connsiteX133" fmla="*/ 355658 w 1605470"/>
              <a:gd name="connsiteY133" fmla="*/ 1519474 h 6858000"/>
              <a:gd name="connsiteX134" fmla="*/ 348400 w 1605470"/>
              <a:gd name="connsiteY134" fmla="*/ 1477995 h 6858000"/>
              <a:gd name="connsiteX135" fmla="*/ 334485 w 1605470"/>
              <a:gd name="connsiteY135" fmla="*/ 1373769 h 6858000"/>
              <a:gd name="connsiteX136" fmla="*/ 342792 w 1605470"/>
              <a:gd name="connsiteY136" fmla="*/ 1307086 h 6858000"/>
              <a:gd name="connsiteX137" fmla="*/ 343980 w 1605470"/>
              <a:gd name="connsiteY137" fmla="*/ 1189033 h 6858000"/>
              <a:gd name="connsiteX138" fmla="*/ 348665 w 1605470"/>
              <a:gd name="connsiteY138" fmla="*/ 1168288 h 6858000"/>
              <a:gd name="connsiteX139" fmla="*/ 340947 w 1605470"/>
              <a:gd name="connsiteY139" fmla="*/ 1142577 h 6858000"/>
              <a:gd name="connsiteX140" fmla="*/ 330253 w 1605470"/>
              <a:gd name="connsiteY140" fmla="*/ 1088484 h 6858000"/>
              <a:gd name="connsiteX141" fmla="*/ 318989 w 1605470"/>
              <a:gd name="connsiteY141" fmla="*/ 1016103 h 6858000"/>
              <a:gd name="connsiteX142" fmla="*/ 320445 w 1605470"/>
              <a:gd name="connsiteY142" fmla="*/ 932283 h 6858000"/>
              <a:gd name="connsiteX143" fmla="*/ 322681 w 1605470"/>
              <a:gd name="connsiteY143" fmla="*/ 915925 h 6858000"/>
              <a:gd name="connsiteX144" fmla="*/ 315310 w 1605470"/>
              <a:gd name="connsiteY144" fmla="*/ 896999 h 6858000"/>
              <a:gd name="connsiteX145" fmla="*/ 284718 w 1605470"/>
              <a:gd name="connsiteY145" fmla="*/ 821517 h 6858000"/>
              <a:gd name="connsiteX146" fmla="*/ 263668 w 1605470"/>
              <a:gd name="connsiteY146" fmla="*/ 751353 h 6858000"/>
              <a:gd name="connsiteX147" fmla="*/ 263226 w 1605470"/>
              <a:gd name="connsiteY147" fmla="*/ 721230 h 6858000"/>
              <a:gd name="connsiteX148" fmla="*/ 248897 w 1605470"/>
              <a:gd name="connsiteY148" fmla="*/ 681659 h 6858000"/>
              <a:gd name="connsiteX149" fmla="*/ 234316 w 1605470"/>
              <a:gd name="connsiteY149" fmla="*/ 635218 h 6858000"/>
              <a:gd name="connsiteX150" fmla="*/ 239327 w 1605470"/>
              <a:gd name="connsiteY150" fmla="*/ 613763 h 6858000"/>
              <a:gd name="connsiteX151" fmla="*/ 225269 w 1605470"/>
              <a:gd name="connsiteY151" fmla="*/ 598582 h 6858000"/>
              <a:gd name="connsiteX152" fmla="*/ 224950 w 1605470"/>
              <a:gd name="connsiteY152" fmla="*/ 576846 h 6858000"/>
              <a:gd name="connsiteX153" fmla="*/ 204576 w 1605470"/>
              <a:gd name="connsiteY153" fmla="*/ 530055 h 6858000"/>
              <a:gd name="connsiteX154" fmla="*/ 219064 w 1605470"/>
              <a:gd name="connsiteY154" fmla="*/ 469651 h 6858000"/>
              <a:gd name="connsiteX155" fmla="*/ 195012 w 1605470"/>
              <a:gd name="connsiteY155" fmla="*/ 448559 h 6858000"/>
              <a:gd name="connsiteX156" fmla="*/ 201434 w 1605470"/>
              <a:gd name="connsiteY156" fmla="*/ 441529 h 6858000"/>
              <a:gd name="connsiteX157" fmla="*/ 200655 w 1605470"/>
              <a:gd name="connsiteY157" fmla="*/ 428927 h 6858000"/>
              <a:gd name="connsiteX158" fmla="*/ 190059 w 1605470"/>
              <a:gd name="connsiteY158" fmla="*/ 430161 h 6858000"/>
              <a:gd name="connsiteX159" fmla="*/ 167079 w 1605470"/>
              <a:gd name="connsiteY159" fmla="*/ 367211 h 6858000"/>
              <a:gd name="connsiteX160" fmla="*/ 124571 w 1605470"/>
              <a:gd name="connsiteY160" fmla="*/ 302178 h 6858000"/>
              <a:gd name="connsiteX161" fmla="*/ 103243 w 1605470"/>
              <a:gd name="connsiteY161" fmla="*/ 211375 h 6858000"/>
              <a:gd name="connsiteX162" fmla="*/ 94571 w 1605470"/>
              <a:gd name="connsiteY162" fmla="*/ 184179 h 6858000"/>
              <a:gd name="connsiteX163" fmla="*/ 13437 w 1605470"/>
              <a:gd name="connsiteY163" fmla="*/ 19287 h 6858000"/>
              <a:gd name="connsiteX164" fmla="*/ 0 w 1605470"/>
              <a:gd name="connsiteY16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49397 w 1605470"/>
              <a:gd name="connsiteY97" fmla="*/ 3307769 h 6858000"/>
              <a:gd name="connsiteX98" fmla="*/ 766960 w 1605470"/>
              <a:gd name="connsiteY98" fmla="*/ 3250522 h 6858000"/>
              <a:gd name="connsiteX99" fmla="*/ 767385 w 1605470"/>
              <a:gd name="connsiteY99" fmla="*/ 3229163 h 6858000"/>
              <a:gd name="connsiteX100" fmla="*/ 769208 w 1605470"/>
              <a:gd name="connsiteY100" fmla="*/ 3217217 h 6858000"/>
              <a:gd name="connsiteX101" fmla="*/ 770350 w 1605470"/>
              <a:gd name="connsiteY101" fmla="*/ 3216125 h 6858000"/>
              <a:gd name="connsiteX102" fmla="*/ 756043 w 1605470"/>
              <a:gd name="connsiteY102" fmla="*/ 3183755 h 6858000"/>
              <a:gd name="connsiteX103" fmla="*/ 756544 w 1605470"/>
              <a:gd name="connsiteY103" fmla="*/ 3178642 h 6858000"/>
              <a:gd name="connsiteX104" fmla="*/ 744144 w 1605470"/>
              <a:gd name="connsiteY104" fmla="*/ 3158586 h 6858000"/>
              <a:gd name="connsiteX105" fmla="*/ 739378 w 1605470"/>
              <a:gd name="connsiteY105" fmla="*/ 3147669 h 6858000"/>
              <a:gd name="connsiteX106" fmla="*/ 734648 w 1605470"/>
              <a:gd name="connsiteY106" fmla="*/ 3145733 h 6858000"/>
              <a:gd name="connsiteX107" fmla="*/ 729329 w 1605470"/>
              <a:gd name="connsiteY107" fmla="*/ 3129034 h 6858000"/>
              <a:gd name="connsiteX108" fmla="*/ 729994 w 1605470"/>
              <a:gd name="connsiteY108" fmla="*/ 3126682 h 6858000"/>
              <a:gd name="connsiteX109" fmla="*/ 720862 w 1605470"/>
              <a:gd name="connsiteY109" fmla="*/ 3114519 h 6858000"/>
              <a:gd name="connsiteX110" fmla="*/ 707471 w 1605470"/>
              <a:gd name="connsiteY110" fmla="*/ 3106272 h 6858000"/>
              <a:gd name="connsiteX111" fmla="*/ 680201 w 1605470"/>
              <a:gd name="connsiteY111" fmla="*/ 2958185 h 6858000"/>
              <a:gd name="connsiteX112" fmla="*/ 622815 w 1605470"/>
              <a:gd name="connsiteY112" fmla="*/ 2762989 h 6858000"/>
              <a:gd name="connsiteX113" fmla="*/ 571733 w 1605470"/>
              <a:gd name="connsiteY113" fmla="*/ 2554718 h 6858000"/>
              <a:gd name="connsiteX114" fmla="*/ 551827 w 1605470"/>
              <a:gd name="connsiteY114" fmla="*/ 2485734 h 6858000"/>
              <a:gd name="connsiteX115" fmla="*/ 542550 w 1605470"/>
              <a:gd name="connsiteY115" fmla="*/ 2447068 h 6858000"/>
              <a:gd name="connsiteX116" fmla="*/ 529511 w 1605470"/>
              <a:gd name="connsiteY116" fmla="*/ 2425819 h 6858000"/>
              <a:gd name="connsiteX117" fmla="*/ 528878 w 1605470"/>
              <a:gd name="connsiteY117" fmla="*/ 2408971 h 6858000"/>
              <a:gd name="connsiteX118" fmla="*/ 535510 w 1605470"/>
              <a:gd name="connsiteY118" fmla="*/ 2402874 h 6858000"/>
              <a:gd name="connsiteX119" fmla="*/ 538122 w 1605470"/>
              <a:gd name="connsiteY119" fmla="*/ 2381443 h 6858000"/>
              <a:gd name="connsiteX120" fmla="*/ 514451 w 1605470"/>
              <a:gd name="connsiteY120" fmla="*/ 2261920 h 6858000"/>
              <a:gd name="connsiteX121" fmla="*/ 504338 w 1605470"/>
              <a:gd name="connsiteY121" fmla="*/ 2195378 h 6858000"/>
              <a:gd name="connsiteX122" fmla="*/ 488555 w 1605470"/>
              <a:gd name="connsiteY122" fmla="*/ 2155135 h 6858000"/>
              <a:gd name="connsiteX123" fmla="*/ 486013 w 1605470"/>
              <a:gd name="connsiteY123" fmla="*/ 2118008 h 6858000"/>
              <a:gd name="connsiteX124" fmla="*/ 487006 w 1605470"/>
              <a:gd name="connsiteY124" fmla="*/ 2050531 h 6858000"/>
              <a:gd name="connsiteX125" fmla="*/ 478812 w 1605470"/>
              <a:gd name="connsiteY125" fmla="*/ 1963269 h 6858000"/>
              <a:gd name="connsiteX126" fmla="*/ 459990 w 1605470"/>
              <a:gd name="connsiteY126" fmla="*/ 1906352 h 6858000"/>
              <a:gd name="connsiteX127" fmla="*/ 436547 w 1605470"/>
              <a:gd name="connsiteY127" fmla="*/ 1861531 h 6858000"/>
              <a:gd name="connsiteX128" fmla="*/ 390346 w 1605470"/>
              <a:gd name="connsiteY128" fmla="*/ 1732919 h 6858000"/>
              <a:gd name="connsiteX129" fmla="*/ 362657 w 1605470"/>
              <a:gd name="connsiteY129" fmla="*/ 1663540 h 6858000"/>
              <a:gd name="connsiteX130" fmla="*/ 361783 w 1605470"/>
              <a:gd name="connsiteY130" fmla="*/ 1615777 h 6858000"/>
              <a:gd name="connsiteX131" fmla="*/ 342578 w 1605470"/>
              <a:gd name="connsiteY131" fmla="*/ 1563678 h 6858000"/>
              <a:gd name="connsiteX132" fmla="*/ 355658 w 1605470"/>
              <a:gd name="connsiteY132" fmla="*/ 1519474 h 6858000"/>
              <a:gd name="connsiteX133" fmla="*/ 348400 w 1605470"/>
              <a:gd name="connsiteY133" fmla="*/ 1477995 h 6858000"/>
              <a:gd name="connsiteX134" fmla="*/ 334485 w 1605470"/>
              <a:gd name="connsiteY134" fmla="*/ 1373769 h 6858000"/>
              <a:gd name="connsiteX135" fmla="*/ 342792 w 1605470"/>
              <a:gd name="connsiteY135" fmla="*/ 1307086 h 6858000"/>
              <a:gd name="connsiteX136" fmla="*/ 343980 w 1605470"/>
              <a:gd name="connsiteY136" fmla="*/ 1189033 h 6858000"/>
              <a:gd name="connsiteX137" fmla="*/ 348665 w 1605470"/>
              <a:gd name="connsiteY137" fmla="*/ 1168288 h 6858000"/>
              <a:gd name="connsiteX138" fmla="*/ 340947 w 1605470"/>
              <a:gd name="connsiteY138" fmla="*/ 1142577 h 6858000"/>
              <a:gd name="connsiteX139" fmla="*/ 330253 w 1605470"/>
              <a:gd name="connsiteY139" fmla="*/ 1088484 h 6858000"/>
              <a:gd name="connsiteX140" fmla="*/ 318989 w 1605470"/>
              <a:gd name="connsiteY140" fmla="*/ 1016103 h 6858000"/>
              <a:gd name="connsiteX141" fmla="*/ 320445 w 1605470"/>
              <a:gd name="connsiteY141" fmla="*/ 932283 h 6858000"/>
              <a:gd name="connsiteX142" fmla="*/ 322681 w 1605470"/>
              <a:gd name="connsiteY142" fmla="*/ 915925 h 6858000"/>
              <a:gd name="connsiteX143" fmla="*/ 315310 w 1605470"/>
              <a:gd name="connsiteY143" fmla="*/ 896999 h 6858000"/>
              <a:gd name="connsiteX144" fmla="*/ 284718 w 1605470"/>
              <a:gd name="connsiteY144" fmla="*/ 821517 h 6858000"/>
              <a:gd name="connsiteX145" fmla="*/ 263668 w 1605470"/>
              <a:gd name="connsiteY145" fmla="*/ 751353 h 6858000"/>
              <a:gd name="connsiteX146" fmla="*/ 263226 w 1605470"/>
              <a:gd name="connsiteY146" fmla="*/ 721230 h 6858000"/>
              <a:gd name="connsiteX147" fmla="*/ 248897 w 1605470"/>
              <a:gd name="connsiteY147" fmla="*/ 681659 h 6858000"/>
              <a:gd name="connsiteX148" fmla="*/ 234316 w 1605470"/>
              <a:gd name="connsiteY148" fmla="*/ 635218 h 6858000"/>
              <a:gd name="connsiteX149" fmla="*/ 239327 w 1605470"/>
              <a:gd name="connsiteY149" fmla="*/ 613763 h 6858000"/>
              <a:gd name="connsiteX150" fmla="*/ 225269 w 1605470"/>
              <a:gd name="connsiteY150" fmla="*/ 598582 h 6858000"/>
              <a:gd name="connsiteX151" fmla="*/ 224950 w 1605470"/>
              <a:gd name="connsiteY151" fmla="*/ 576846 h 6858000"/>
              <a:gd name="connsiteX152" fmla="*/ 204576 w 1605470"/>
              <a:gd name="connsiteY152" fmla="*/ 530055 h 6858000"/>
              <a:gd name="connsiteX153" fmla="*/ 219064 w 1605470"/>
              <a:gd name="connsiteY153" fmla="*/ 469651 h 6858000"/>
              <a:gd name="connsiteX154" fmla="*/ 195012 w 1605470"/>
              <a:gd name="connsiteY154" fmla="*/ 448559 h 6858000"/>
              <a:gd name="connsiteX155" fmla="*/ 201434 w 1605470"/>
              <a:gd name="connsiteY155" fmla="*/ 441529 h 6858000"/>
              <a:gd name="connsiteX156" fmla="*/ 200655 w 1605470"/>
              <a:gd name="connsiteY156" fmla="*/ 428927 h 6858000"/>
              <a:gd name="connsiteX157" fmla="*/ 190059 w 1605470"/>
              <a:gd name="connsiteY157" fmla="*/ 430161 h 6858000"/>
              <a:gd name="connsiteX158" fmla="*/ 167079 w 1605470"/>
              <a:gd name="connsiteY158" fmla="*/ 367211 h 6858000"/>
              <a:gd name="connsiteX159" fmla="*/ 124571 w 1605470"/>
              <a:gd name="connsiteY159" fmla="*/ 302178 h 6858000"/>
              <a:gd name="connsiteX160" fmla="*/ 103243 w 1605470"/>
              <a:gd name="connsiteY160" fmla="*/ 211375 h 6858000"/>
              <a:gd name="connsiteX161" fmla="*/ 94571 w 1605470"/>
              <a:gd name="connsiteY161" fmla="*/ 184179 h 6858000"/>
              <a:gd name="connsiteX162" fmla="*/ 13437 w 1605470"/>
              <a:gd name="connsiteY162" fmla="*/ 19287 h 6858000"/>
              <a:gd name="connsiteX163" fmla="*/ 0 w 1605470"/>
              <a:gd name="connsiteY16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28878 w 1605470"/>
              <a:gd name="connsiteY116" fmla="*/ 2408971 h 6858000"/>
              <a:gd name="connsiteX117" fmla="*/ 535510 w 1605470"/>
              <a:gd name="connsiteY117" fmla="*/ 2402874 h 6858000"/>
              <a:gd name="connsiteX118" fmla="*/ 538122 w 1605470"/>
              <a:gd name="connsiteY118" fmla="*/ 2381443 h 6858000"/>
              <a:gd name="connsiteX119" fmla="*/ 514451 w 1605470"/>
              <a:gd name="connsiteY119" fmla="*/ 2261920 h 6858000"/>
              <a:gd name="connsiteX120" fmla="*/ 504338 w 1605470"/>
              <a:gd name="connsiteY120" fmla="*/ 2195378 h 6858000"/>
              <a:gd name="connsiteX121" fmla="*/ 488555 w 1605470"/>
              <a:gd name="connsiteY121" fmla="*/ 2155135 h 6858000"/>
              <a:gd name="connsiteX122" fmla="*/ 486013 w 1605470"/>
              <a:gd name="connsiteY122" fmla="*/ 2118008 h 6858000"/>
              <a:gd name="connsiteX123" fmla="*/ 487006 w 1605470"/>
              <a:gd name="connsiteY123" fmla="*/ 2050531 h 6858000"/>
              <a:gd name="connsiteX124" fmla="*/ 478812 w 1605470"/>
              <a:gd name="connsiteY124" fmla="*/ 1963269 h 6858000"/>
              <a:gd name="connsiteX125" fmla="*/ 459990 w 1605470"/>
              <a:gd name="connsiteY125" fmla="*/ 1906352 h 6858000"/>
              <a:gd name="connsiteX126" fmla="*/ 436547 w 1605470"/>
              <a:gd name="connsiteY126" fmla="*/ 1861531 h 6858000"/>
              <a:gd name="connsiteX127" fmla="*/ 390346 w 1605470"/>
              <a:gd name="connsiteY127" fmla="*/ 1732919 h 6858000"/>
              <a:gd name="connsiteX128" fmla="*/ 362657 w 1605470"/>
              <a:gd name="connsiteY128" fmla="*/ 1663540 h 6858000"/>
              <a:gd name="connsiteX129" fmla="*/ 361783 w 1605470"/>
              <a:gd name="connsiteY129" fmla="*/ 1615777 h 6858000"/>
              <a:gd name="connsiteX130" fmla="*/ 342578 w 1605470"/>
              <a:gd name="connsiteY130" fmla="*/ 1563678 h 6858000"/>
              <a:gd name="connsiteX131" fmla="*/ 355658 w 1605470"/>
              <a:gd name="connsiteY131" fmla="*/ 1519474 h 6858000"/>
              <a:gd name="connsiteX132" fmla="*/ 348400 w 1605470"/>
              <a:gd name="connsiteY132" fmla="*/ 1477995 h 6858000"/>
              <a:gd name="connsiteX133" fmla="*/ 334485 w 1605470"/>
              <a:gd name="connsiteY133" fmla="*/ 1373769 h 6858000"/>
              <a:gd name="connsiteX134" fmla="*/ 342792 w 1605470"/>
              <a:gd name="connsiteY134" fmla="*/ 1307086 h 6858000"/>
              <a:gd name="connsiteX135" fmla="*/ 343980 w 1605470"/>
              <a:gd name="connsiteY135" fmla="*/ 1189033 h 6858000"/>
              <a:gd name="connsiteX136" fmla="*/ 348665 w 1605470"/>
              <a:gd name="connsiteY136" fmla="*/ 1168288 h 6858000"/>
              <a:gd name="connsiteX137" fmla="*/ 340947 w 1605470"/>
              <a:gd name="connsiteY137" fmla="*/ 1142577 h 6858000"/>
              <a:gd name="connsiteX138" fmla="*/ 330253 w 1605470"/>
              <a:gd name="connsiteY138" fmla="*/ 1088484 h 6858000"/>
              <a:gd name="connsiteX139" fmla="*/ 318989 w 1605470"/>
              <a:gd name="connsiteY139" fmla="*/ 1016103 h 6858000"/>
              <a:gd name="connsiteX140" fmla="*/ 320445 w 1605470"/>
              <a:gd name="connsiteY140" fmla="*/ 932283 h 6858000"/>
              <a:gd name="connsiteX141" fmla="*/ 322681 w 1605470"/>
              <a:gd name="connsiteY141" fmla="*/ 915925 h 6858000"/>
              <a:gd name="connsiteX142" fmla="*/ 315310 w 1605470"/>
              <a:gd name="connsiteY142" fmla="*/ 896999 h 6858000"/>
              <a:gd name="connsiteX143" fmla="*/ 284718 w 1605470"/>
              <a:gd name="connsiteY143" fmla="*/ 821517 h 6858000"/>
              <a:gd name="connsiteX144" fmla="*/ 263668 w 1605470"/>
              <a:gd name="connsiteY144" fmla="*/ 751353 h 6858000"/>
              <a:gd name="connsiteX145" fmla="*/ 263226 w 1605470"/>
              <a:gd name="connsiteY145" fmla="*/ 721230 h 6858000"/>
              <a:gd name="connsiteX146" fmla="*/ 248897 w 1605470"/>
              <a:gd name="connsiteY146" fmla="*/ 681659 h 6858000"/>
              <a:gd name="connsiteX147" fmla="*/ 234316 w 1605470"/>
              <a:gd name="connsiteY147" fmla="*/ 635218 h 6858000"/>
              <a:gd name="connsiteX148" fmla="*/ 239327 w 1605470"/>
              <a:gd name="connsiteY148" fmla="*/ 613763 h 6858000"/>
              <a:gd name="connsiteX149" fmla="*/ 225269 w 1605470"/>
              <a:gd name="connsiteY149" fmla="*/ 598582 h 6858000"/>
              <a:gd name="connsiteX150" fmla="*/ 224950 w 1605470"/>
              <a:gd name="connsiteY150" fmla="*/ 576846 h 6858000"/>
              <a:gd name="connsiteX151" fmla="*/ 204576 w 1605470"/>
              <a:gd name="connsiteY151" fmla="*/ 530055 h 6858000"/>
              <a:gd name="connsiteX152" fmla="*/ 219064 w 1605470"/>
              <a:gd name="connsiteY152" fmla="*/ 469651 h 6858000"/>
              <a:gd name="connsiteX153" fmla="*/ 195012 w 1605470"/>
              <a:gd name="connsiteY153" fmla="*/ 448559 h 6858000"/>
              <a:gd name="connsiteX154" fmla="*/ 201434 w 1605470"/>
              <a:gd name="connsiteY154" fmla="*/ 441529 h 6858000"/>
              <a:gd name="connsiteX155" fmla="*/ 200655 w 1605470"/>
              <a:gd name="connsiteY155" fmla="*/ 428927 h 6858000"/>
              <a:gd name="connsiteX156" fmla="*/ 190059 w 1605470"/>
              <a:gd name="connsiteY156" fmla="*/ 430161 h 6858000"/>
              <a:gd name="connsiteX157" fmla="*/ 167079 w 1605470"/>
              <a:gd name="connsiteY157" fmla="*/ 367211 h 6858000"/>
              <a:gd name="connsiteX158" fmla="*/ 124571 w 1605470"/>
              <a:gd name="connsiteY158" fmla="*/ 302178 h 6858000"/>
              <a:gd name="connsiteX159" fmla="*/ 103243 w 1605470"/>
              <a:gd name="connsiteY159" fmla="*/ 211375 h 6858000"/>
              <a:gd name="connsiteX160" fmla="*/ 94571 w 1605470"/>
              <a:gd name="connsiteY160" fmla="*/ 184179 h 6858000"/>
              <a:gd name="connsiteX161" fmla="*/ 13437 w 1605470"/>
              <a:gd name="connsiteY161" fmla="*/ 19287 h 6858000"/>
              <a:gd name="connsiteX162" fmla="*/ 0 w 1605470"/>
              <a:gd name="connsiteY16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35510 w 1605470"/>
              <a:gd name="connsiteY116" fmla="*/ 2402874 h 6858000"/>
              <a:gd name="connsiteX117" fmla="*/ 538122 w 1605470"/>
              <a:gd name="connsiteY117" fmla="*/ 2381443 h 6858000"/>
              <a:gd name="connsiteX118" fmla="*/ 514451 w 1605470"/>
              <a:gd name="connsiteY118" fmla="*/ 2261920 h 6858000"/>
              <a:gd name="connsiteX119" fmla="*/ 504338 w 1605470"/>
              <a:gd name="connsiteY119" fmla="*/ 2195378 h 6858000"/>
              <a:gd name="connsiteX120" fmla="*/ 488555 w 1605470"/>
              <a:gd name="connsiteY120" fmla="*/ 2155135 h 6858000"/>
              <a:gd name="connsiteX121" fmla="*/ 486013 w 1605470"/>
              <a:gd name="connsiteY121" fmla="*/ 2118008 h 6858000"/>
              <a:gd name="connsiteX122" fmla="*/ 487006 w 1605470"/>
              <a:gd name="connsiteY122" fmla="*/ 2050531 h 6858000"/>
              <a:gd name="connsiteX123" fmla="*/ 478812 w 1605470"/>
              <a:gd name="connsiteY123" fmla="*/ 1963269 h 6858000"/>
              <a:gd name="connsiteX124" fmla="*/ 459990 w 1605470"/>
              <a:gd name="connsiteY124" fmla="*/ 1906352 h 6858000"/>
              <a:gd name="connsiteX125" fmla="*/ 436547 w 1605470"/>
              <a:gd name="connsiteY125" fmla="*/ 1861531 h 6858000"/>
              <a:gd name="connsiteX126" fmla="*/ 390346 w 1605470"/>
              <a:gd name="connsiteY126" fmla="*/ 1732919 h 6858000"/>
              <a:gd name="connsiteX127" fmla="*/ 362657 w 1605470"/>
              <a:gd name="connsiteY127" fmla="*/ 1663540 h 6858000"/>
              <a:gd name="connsiteX128" fmla="*/ 361783 w 1605470"/>
              <a:gd name="connsiteY128" fmla="*/ 1615777 h 6858000"/>
              <a:gd name="connsiteX129" fmla="*/ 342578 w 1605470"/>
              <a:gd name="connsiteY129" fmla="*/ 1563678 h 6858000"/>
              <a:gd name="connsiteX130" fmla="*/ 355658 w 1605470"/>
              <a:gd name="connsiteY130" fmla="*/ 1519474 h 6858000"/>
              <a:gd name="connsiteX131" fmla="*/ 348400 w 1605470"/>
              <a:gd name="connsiteY131" fmla="*/ 1477995 h 6858000"/>
              <a:gd name="connsiteX132" fmla="*/ 334485 w 1605470"/>
              <a:gd name="connsiteY132" fmla="*/ 1373769 h 6858000"/>
              <a:gd name="connsiteX133" fmla="*/ 342792 w 1605470"/>
              <a:gd name="connsiteY133" fmla="*/ 1307086 h 6858000"/>
              <a:gd name="connsiteX134" fmla="*/ 343980 w 1605470"/>
              <a:gd name="connsiteY134" fmla="*/ 1189033 h 6858000"/>
              <a:gd name="connsiteX135" fmla="*/ 348665 w 1605470"/>
              <a:gd name="connsiteY135" fmla="*/ 1168288 h 6858000"/>
              <a:gd name="connsiteX136" fmla="*/ 340947 w 1605470"/>
              <a:gd name="connsiteY136" fmla="*/ 1142577 h 6858000"/>
              <a:gd name="connsiteX137" fmla="*/ 330253 w 1605470"/>
              <a:gd name="connsiteY137" fmla="*/ 1088484 h 6858000"/>
              <a:gd name="connsiteX138" fmla="*/ 318989 w 1605470"/>
              <a:gd name="connsiteY138" fmla="*/ 1016103 h 6858000"/>
              <a:gd name="connsiteX139" fmla="*/ 320445 w 1605470"/>
              <a:gd name="connsiteY139" fmla="*/ 932283 h 6858000"/>
              <a:gd name="connsiteX140" fmla="*/ 322681 w 1605470"/>
              <a:gd name="connsiteY140" fmla="*/ 915925 h 6858000"/>
              <a:gd name="connsiteX141" fmla="*/ 315310 w 1605470"/>
              <a:gd name="connsiteY141" fmla="*/ 896999 h 6858000"/>
              <a:gd name="connsiteX142" fmla="*/ 284718 w 1605470"/>
              <a:gd name="connsiteY142" fmla="*/ 821517 h 6858000"/>
              <a:gd name="connsiteX143" fmla="*/ 263668 w 1605470"/>
              <a:gd name="connsiteY143" fmla="*/ 751353 h 6858000"/>
              <a:gd name="connsiteX144" fmla="*/ 263226 w 1605470"/>
              <a:gd name="connsiteY144" fmla="*/ 721230 h 6858000"/>
              <a:gd name="connsiteX145" fmla="*/ 248897 w 1605470"/>
              <a:gd name="connsiteY145" fmla="*/ 681659 h 6858000"/>
              <a:gd name="connsiteX146" fmla="*/ 234316 w 1605470"/>
              <a:gd name="connsiteY146" fmla="*/ 635218 h 6858000"/>
              <a:gd name="connsiteX147" fmla="*/ 239327 w 1605470"/>
              <a:gd name="connsiteY147" fmla="*/ 613763 h 6858000"/>
              <a:gd name="connsiteX148" fmla="*/ 225269 w 1605470"/>
              <a:gd name="connsiteY148" fmla="*/ 598582 h 6858000"/>
              <a:gd name="connsiteX149" fmla="*/ 224950 w 1605470"/>
              <a:gd name="connsiteY149" fmla="*/ 576846 h 6858000"/>
              <a:gd name="connsiteX150" fmla="*/ 204576 w 1605470"/>
              <a:gd name="connsiteY150" fmla="*/ 530055 h 6858000"/>
              <a:gd name="connsiteX151" fmla="*/ 219064 w 1605470"/>
              <a:gd name="connsiteY151" fmla="*/ 469651 h 6858000"/>
              <a:gd name="connsiteX152" fmla="*/ 195012 w 1605470"/>
              <a:gd name="connsiteY152" fmla="*/ 448559 h 6858000"/>
              <a:gd name="connsiteX153" fmla="*/ 201434 w 1605470"/>
              <a:gd name="connsiteY153" fmla="*/ 441529 h 6858000"/>
              <a:gd name="connsiteX154" fmla="*/ 200655 w 1605470"/>
              <a:gd name="connsiteY154" fmla="*/ 428927 h 6858000"/>
              <a:gd name="connsiteX155" fmla="*/ 190059 w 1605470"/>
              <a:gd name="connsiteY155" fmla="*/ 430161 h 6858000"/>
              <a:gd name="connsiteX156" fmla="*/ 167079 w 1605470"/>
              <a:gd name="connsiteY156" fmla="*/ 367211 h 6858000"/>
              <a:gd name="connsiteX157" fmla="*/ 124571 w 1605470"/>
              <a:gd name="connsiteY157" fmla="*/ 302178 h 6858000"/>
              <a:gd name="connsiteX158" fmla="*/ 103243 w 1605470"/>
              <a:gd name="connsiteY158" fmla="*/ 211375 h 6858000"/>
              <a:gd name="connsiteX159" fmla="*/ 94571 w 1605470"/>
              <a:gd name="connsiteY159" fmla="*/ 184179 h 6858000"/>
              <a:gd name="connsiteX160" fmla="*/ 13437 w 1605470"/>
              <a:gd name="connsiteY160" fmla="*/ 19287 h 6858000"/>
              <a:gd name="connsiteX161" fmla="*/ 0 w 1605470"/>
              <a:gd name="connsiteY16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34648 w 1605470"/>
              <a:gd name="connsiteY104" fmla="*/ 3145733 h 6858000"/>
              <a:gd name="connsiteX105" fmla="*/ 729329 w 1605470"/>
              <a:gd name="connsiteY105" fmla="*/ 3129034 h 6858000"/>
              <a:gd name="connsiteX106" fmla="*/ 729994 w 1605470"/>
              <a:gd name="connsiteY106" fmla="*/ 3126682 h 6858000"/>
              <a:gd name="connsiteX107" fmla="*/ 720862 w 1605470"/>
              <a:gd name="connsiteY107" fmla="*/ 3114519 h 6858000"/>
              <a:gd name="connsiteX108" fmla="*/ 707471 w 1605470"/>
              <a:gd name="connsiteY108" fmla="*/ 3106272 h 6858000"/>
              <a:gd name="connsiteX109" fmla="*/ 680201 w 1605470"/>
              <a:gd name="connsiteY109" fmla="*/ 2958185 h 6858000"/>
              <a:gd name="connsiteX110" fmla="*/ 622815 w 1605470"/>
              <a:gd name="connsiteY110" fmla="*/ 2762989 h 6858000"/>
              <a:gd name="connsiteX111" fmla="*/ 571733 w 1605470"/>
              <a:gd name="connsiteY111" fmla="*/ 2554718 h 6858000"/>
              <a:gd name="connsiteX112" fmla="*/ 551827 w 1605470"/>
              <a:gd name="connsiteY112" fmla="*/ 2485734 h 6858000"/>
              <a:gd name="connsiteX113" fmla="*/ 542550 w 1605470"/>
              <a:gd name="connsiteY113" fmla="*/ 2447068 h 6858000"/>
              <a:gd name="connsiteX114" fmla="*/ 529511 w 1605470"/>
              <a:gd name="connsiteY114" fmla="*/ 2425819 h 6858000"/>
              <a:gd name="connsiteX115" fmla="*/ 535510 w 1605470"/>
              <a:gd name="connsiteY115" fmla="*/ 2402874 h 6858000"/>
              <a:gd name="connsiteX116" fmla="*/ 538122 w 1605470"/>
              <a:gd name="connsiteY116" fmla="*/ 2381443 h 6858000"/>
              <a:gd name="connsiteX117" fmla="*/ 514451 w 1605470"/>
              <a:gd name="connsiteY117" fmla="*/ 2261920 h 6858000"/>
              <a:gd name="connsiteX118" fmla="*/ 504338 w 1605470"/>
              <a:gd name="connsiteY118" fmla="*/ 2195378 h 6858000"/>
              <a:gd name="connsiteX119" fmla="*/ 488555 w 1605470"/>
              <a:gd name="connsiteY119" fmla="*/ 2155135 h 6858000"/>
              <a:gd name="connsiteX120" fmla="*/ 486013 w 1605470"/>
              <a:gd name="connsiteY120" fmla="*/ 2118008 h 6858000"/>
              <a:gd name="connsiteX121" fmla="*/ 487006 w 1605470"/>
              <a:gd name="connsiteY121" fmla="*/ 2050531 h 6858000"/>
              <a:gd name="connsiteX122" fmla="*/ 478812 w 1605470"/>
              <a:gd name="connsiteY122" fmla="*/ 1963269 h 6858000"/>
              <a:gd name="connsiteX123" fmla="*/ 459990 w 1605470"/>
              <a:gd name="connsiteY123" fmla="*/ 1906352 h 6858000"/>
              <a:gd name="connsiteX124" fmla="*/ 436547 w 1605470"/>
              <a:gd name="connsiteY124" fmla="*/ 1861531 h 6858000"/>
              <a:gd name="connsiteX125" fmla="*/ 390346 w 1605470"/>
              <a:gd name="connsiteY125" fmla="*/ 1732919 h 6858000"/>
              <a:gd name="connsiteX126" fmla="*/ 362657 w 1605470"/>
              <a:gd name="connsiteY126" fmla="*/ 1663540 h 6858000"/>
              <a:gd name="connsiteX127" fmla="*/ 361783 w 1605470"/>
              <a:gd name="connsiteY127" fmla="*/ 1615777 h 6858000"/>
              <a:gd name="connsiteX128" fmla="*/ 342578 w 1605470"/>
              <a:gd name="connsiteY128" fmla="*/ 1563678 h 6858000"/>
              <a:gd name="connsiteX129" fmla="*/ 355658 w 1605470"/>
              <a:gd name="connsiteY129" fmla="*/ 1519474 h 6858000"/>
              <a:gd name="connsiteX130" fmla="*/ 348400 w 1605470"/>
              <a:gd name="connsiteY130" fmla="*/ 1477995 h 6858000"/>
              <a:gd name="connsiteX131" fmla="*/ 334485 w 1605470"/>
              <a:gd name="connsiteY131" fmla="*/ 1373769 h 6858000"/>
              <a:gd name="connsiteX132" fmla="*/ 342792 w 1605470"/>
              <a:gd name="connsiteY132" fmla="*/ 1307086 h 6858000"/>
              <a:gd name="connsiteX133" fmla="*/ 343980 w 1605470"/>
              <a:gd name="connsiteY133" fmla="*/ 1189033 h 6858000"/>
              <a:gd name="connsiteX134" fmla="*/ 348665 w 1605470"/>
              <a:gd name="connsiteY134" fmla="*/ 1168288 h 6858000"/>
              <a:gd name="connsiteX135" fmla="*/ 340947 w 1605470"/>
              <a:gd name="connsiteY135" fmla="*/ 1142577 h 6858000"/>
              <a:gd name="connsiteX136" fmla="*/ 330253 w 1605470"/>
              <a:gd name="connsiteY136" fmla="*/ 1088484 h 6858000"/>
              <a:gd name="connsiteX137" fmla="*/ 318989 w 1605470"/>
              <a:gd name="connsiteY137" fmla="*/ 1016103 h 6858000"/>
              <a:gd name="connsiteX138" fmla="*/ 320445 w 1605470"/>
              <a:gd name="connsiteY138" fmla="*/ 932283 h 6858000"/>
              <a:gd name="connsiteX139" fmla="*/ 322681 w 1605470"/>
              <a:gd name="connsiteY139" fmla="*/ 915925 h 6858000"/>
              <a:gd name="connsiteX140" fmla="*/ 315310 w 1605470"/>
              <a:gd name="connsiteY140" fmla="*/ 896999 h 6858000"/>
              <a:gd name="connsiteX141" fmla="*/ 284718 w 1605470"/>
              <a:gd name="connsiteY141" fmla="*/ 821517 h 6858000"/>
              <a:gd name="connsiteX142" fmla="*/ 263668 w 1605470"/>
              <a:gd name="connsiteY142" fmla="*/ 751353 h 6858000"/>
              <a:gd name="connsiteX143" fmla="*/ 263226 w 1605470"/>
              <a:gd name="connsiteY143" fmla="*/ 721230 h 6858000"/>
              <a:gd name="connsiteX144" fmla="*/ 248897 w 1605470"/>
              <a:gd name="connsiteY144" fmla="*/ 681659 h 6858000"/>
              <a:gd name="connsiteX145" fmla="*/ 234316 w 1605470"/>
              <a:gd name="connsiteY145" fmla="*/ 635218 h 6858000"/>
              <a:gd name="connsiteX146" fmla="*/ 239327 w 1605470"/>
              <a:gd name="connsiteY146" fmla="*/ 613763 h 6858000"/>
              <a:gd name="connsiteX147" fmla="*/ 225269 w 1605470"/>
              <a:gd name="connsiteY147" fmla="*/ 598582 h 6858000"/>
              <a:gd name="connsiteX148" fmla="*/ 224950 w 1605470"/>
              <a:gd name="connsiteY148" fmla="*/ 576846 h 6858000"/>
              <a:gd name="connsiteX149" fmla="*/ 204576 w 1605470"/>
              <a:gd name="connsiteY149" fmla="*/ 530055 h 6858000"/>
              <a:gd name="connsiteX150" fmla="*/ 219064 w 1605470"/>
              <a:gd name="connsiteY150" fmla="*/ 469651 h 6858000"/>
              <a:gd name="connsiteX151" fmla="*/ 195012 w 1605470"/>
              <a:gd name="connsiteY151" fmla="*/ 448559 h 6858000"/>
              <a:gd name="connsiteX152" fmla="*/ 201434 w 1605470"/>
              <a:gd name="connsiteY152" fmla="*/ 441529 h 6858000"/>
              <a:gd name="connsiteX153" fmla="*/ 200655 w 1605470"/>
              <a:gd name="connsiteY153" fmla="*/ 428927 h 6858000"/>
              <a:gd name="connsiteX154" fmla="*/ 190059 w 1605470"/>
              <a:gd name="connsiteY154" fmla="*/ 430161 h 6858000"/>
              <a:gd name="connsiteX155" fmla="*/ 167079 w 1605470"/>
              <a:gd name="connsiteY155" fmla="*/ 367211 h 6858000"/>
              <a:gd name="connsiteX156" fmla="*/ 124571 w 1605470"/>
              <a:gd name="connsiteY156" fmla="*/ 302178 h 6858000"/>
              <a:gd name="connsiteX157" fmla="*/ 103243 w 1605470"/>
              <a:gd name="connsiteY157" fmla="*/ 211375 h 6858000"/>
              <a:gd name="connsiteX158" fmla="*/ 94571 w 1605470"/>
              <a:gd name="connsiteY158" fmla="*/ 184179 h 6858000"/>
              <a:gd name="connsiteX159" fmla="*/ 13437 w 1605470"/>
              <a:gd name="connsiteY159" fmla="*/ 19287 h 6858000"/>
              <a:gd name="connsiteX160" fmla="*/ 0 w 1605470"/>
              <a:gd name="connsiteY16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29329 w 1605470"/>
              <a:gd name="connsiteY104" fmla="*/ 3129034 h 6858000"/>
              <a:gd name="connsiteX105" fmla="*/ 729994 w 1605470"/>
              <a:gd name="connsiteY105" fmla="*/ 3126682 h 6858000"/>
              <a:gd name="connsiteX106" fmla="*/ 720862 w 1605470"/>
              <a:gd name="connsiteY106" fmla="*/ 3114519 h 6858000"/>
              <a:gd name="connsiteX107" fmla="*/ 707471 w 1605470"/>
              <a:gd name="connsiteY107" fmla="*/ 3106272 h 6858000"/>
              <a:gd name="connsiteX108" fmla="*/ 680201 w 1605470"/>
              <a:gd name="connsiteY108" fmla="*/ 2958185 h 6858000"/>
              <a:gd name="connsiteX109" fmla="*/ 622815 w 1605470"/>
              <a:gd name="connsiteY109" fmla="*/ 2762989 h 6858000"/>
              <a:gd name="connsiteX110" fmla="*/ 571733 w 1605470"/>
              <a:gd name="connsiteY110" fmla="*/ 2554718 h 6858000"/>
              <a:gd name="connsiteX111" fmla="*/ 551827 w 1605470"/>
              <a:gd name="connsiteY111" fmla="*/ 2485734 h 6858000"/>
              <a:gd name="connsiteX112" fmla="*/ 542550 w 1605470"/>
              <a:gd name="connsiteY112" fmla="*/ 2447068 h 6858000"/>
              <a:gd name="connsiteX113" fmla="*/ 529511 w 1605470"/>
              <a:gd name="connsiteY113" fmla="*/ 2425819 h 6858000"/>
              <a:gd name="connsiteX114" fmla="*/ 535510 w 1605470"/>
              <a:gd name="connsiteY114" fmla="*/ 2402874 h 6858000"/>
              <a:gd name="connsiteX115" fmla="*/ 538122 w 1605470"/>
              <a:gd name="connsiteY115" fmla="*/ 2381443 h 6858000"/>
              <a:gd name="connsiteX116" fmla="*/ 514451 w 1605470"/>
              <a:gd name="connsiteY116" fmla="*/ 2261920 h 6858000"/>
              <a:gd name="connsiteX117" fmla="*/ 504338 w 1605470"/>
              <a:gd name="connsiteY117" fmla="*/ 2195378 h 6858000"/>
              <a:gd name="connsiteX118" fmla="*/ 488555 w 1605470"/>
              <a:gd name="connsiteY118" fmla="*/ 2155135 h 6858000"/>
              <a:gd name="connsiteX119" fmla="*/ 486013 w 1605470"/>
              <a:gd name="connsiteY119" fmla="*/ 2118008 h 6858000"/>
              <a:gd name="connsiteX120" fmla="*/ 487006 w 1605470"/>
              <a:gd name="connsiteY120" fmla="*/ 2050531 h 6858000"/>
              <a:gd name="connsiteX121" fmla="*/ 478812 w 1605470"/>
              <a:gd name="connsiteY121" fmla="*/ 1963269 h 6858000"/>
              <a:gd name="connsiteX122" fmla="*/ 459990 w 1605470"/>
              <a:gd name="connsiteY122" fmla="*/ 1906352 h 6858000"/>
              <a:gd name="connsiteX123" fmla="*/ 436547 w 1605470"/>
              <a:gd name="connsiteY123" fmla="*/ 1861531 h 6858000"/>
              <a:gd name="connsiteX124" fmla="*/ 390346 w 1605470"/>
              <a:gd name="connsiteY124" fmla="*/ 1732919 h 6858000"/>
              <a:gd name="connsiteX125" fmla="*/ 362657 w 1605470"/>
              <a:gd name="connsiteY125" fmla="*/ 1663540 h 6858000"/>
              <a:gd name="connsiteX126" fmla="*/ 361783 w 1605470"/>
              <a:gd name="connsiteY126" fmla="*/ 1615777 h 6858000"/>
              <a:gd name="connsiteX127" fmla="*/ 342578 w 1605470"/>
              <a:gd name="connsiteY127" fmla="*/ 1563678 h 6858000"/>
              <a:gd name="connsiteX128" fmla="*/ 355658 w 1605470"/>
              <a:gd name="connsiteY128" fmla="*/ 1519474 h 6858000"/>
              <a:gd name="connsiteX129" fmla="*/ 348400 w 1605470"/>
              <a:gd name="connsiteY129" fmla="*/ 1477995 h 6858000"/>
              <a:gd name="connsiteX130" fmla="*/ 334485 w 1605470"/>
              <a:gd name="connsiteY130" fmla="*/ 1373769 h 6858000"/>
              <a:gd name="connsiteX131" fmla="*/ 342792 w 1605470"/>
              <a:gd name="connsiteY131" fmla="*/ 1307086 h 6858000"/>
              <a:gd name="connsiteX132" fmla="*/ 343980 w 1605470"/>
              <a:gd name="connsiteY132" fmla="*/ 1189033 h 6858000"/>
              <a:gd name="connsiteX133" fmla="*/ 348665 w 1605470"/>
              <a:gd name="connsiteY133" fmla="*/ 1168288 h 6858000"/>
              <a:gd name="connsiteX134" fmla="*/ 340947 w 1605470"/>
              <a:gd name="connsiteY134" fmla="*/ 1142577 h 6858000"/>
              <a:gd name="connsiteX135" fmla="*/ 330253 w 1605470"/>
              <a:gd name="connsiteY135" fmla="*/ 1088484 h 6858000"/>
              <a:gd name="connsiteX136" fmla="*/ 318989 w 1605470"/>
              <a:gd name="connsiteY136" fmla="*/ 1016103 h 6858000"/>
              <a:gd name="connsiteX137" fmla="*/ 320445 w 1605470"/>
              <a:gd name="connsiteY137" fmla="*/ 932283 h 6858000"/>
              <a:gd name="connsiteX138" fmla="*/ 322681 w 1605470"/>
              <a:gd name="connsiteY138" fmla="*/ 915925 h 6858000"/>
              <a:gd name="connsiteX139" fmla="*/ 315310 w 1605470"/>
              <a:gd name="connsiteY139" fmla="*/ 896999 h 6858000"/>
              <a:gd name="connsiteX140" fmla="*/ 284718 w 1605470"/>
              <a:gd name="connsiteY140" fmla="*/ 821517 h 6858000"/>
              <a:gd name="connsiteX141" fmla="*/ 263668 w 1605470"/>
              <a:gd name="connsiteY141" fmla="*/ 751353 h 6858000"/>
              <a:gd name="connsiteX142" fmla="*/ 263226 w 1605470"/>
              <a:gd name="connsiteY142" fmla="*/ 721230 h 6858000"/>
              <a:gd name="connsiteX143" fmla="*/ 248897 w 1605470"/>
              <a:gd name="connsiteY143" fmla="*/ 681659 h 6858000"/>
              <a:gd name="connsiteX144" fmla="*/ 234316 w 1605470"/>
              <a:gd name="connsiteY144" fmla="*/ 635218 h 6858000"/>
              <a:gd name="connsiteX145" fmla="*/ 239327 w 1605470"/>
              <a:gd name="connsiteY145" fmla="*/ 613763 h 6858000"/>
              <a:gd name="connsiteX146" fmla="*/ 225269 w 1605470"/>
              <a:gd name="connsiteY146" fmla="*/ 598582 h 6858000"/>
              <a:gd name="connsiteX147" fmla="*/ 224950 w 1605470"/>
              <a:gd name="connsiteY147" fmla="*/ 576846 h 6858000"/>
              <a:gd name="connsiteX148" fmla="*/ 204576 w 1605470"/>
              <a:gd name="connsiteY148" fmla="*/ 530055 h 6858000"/>
              <a:gd name="connsiteX149" fmla="*/ 219064 w 1605470"/>
              <a:gd name="connsiteY149" fmla="*/ 469651 h 6858000"/>
              <a:gd name="connsiteX150" fmla="*/ 195012 w 1605470"/>
              <a:gd name="connsiteY150" fmla="*/ 448559 h 6858000"/>
              <a:gd name="connsiteX151" fmla="*/ 201434 w 1605470"/>
              <a:gd name="connsiteY151" fmla="*/ 441529 h 6858000"/>
              <a:gd name="connsiteX152" fmla="*/ 200655 w 1605470"/>
              <a:gd name="connsiteY152" fmla="*/ 428927 h 6858000"/>
              <a:gd name="connsiteX153" fmla="*/ 190059 w 1605470"/>
              <a:gd name="connsiteY153" fmla="*/ 430161 h 6858000"/>
              <a:gd name="connsiteX154" fmla="*/ 167079 w 1605470"/>
              <a:gd name="connsiteY154" fmla="*/ 367211 h 6858000"/>
              <a:gd name="connsiteX155" fmla="*/ 124571 w 1605470"/>
              <a:gd name="connsiteY155" fmla="*/ 302178 h 6858000"/>
              <a:gd name="connsiteX156" fmla="*/ 103243 w 1605470"/>
              <a:gd name="connsiteY156" fmla="*/ 211375 h 6858000"/>
              <a:gd name="connsiteX157" fmla="*/ 94571 w 1605470"/>
              <a:gd name="connsiteY157" fmla="*/ 184179 h 6858000"/>
              <a:gd name="connsiteX158" fmla="*/ 13437 w 1605470"/>
              <a:gd name="connsiteY158" fmla="*/ 19287 h 6858000"/>
              <a:gd name="connsiteX159" fmla="*/ 0 w 1605470"/>
              <a:gd name="connsiteY15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29329 w 1605470"/>
              <a:gd name="connsiteY103" fmla="*/ 3129034 h 6858000"/>
              <a:gd name="connsiteX104" fmla="*/ 729994 w 1605470"/>
              <a:gd name="connsiteY104" fmla="*/ 3126682 h 6858000"/>
              <a:gd name="connsiteX105" fmla="*/ 720862 w 1605470"/>
              <a:gd name="connsiteY105" fmla="*/ 3114519 h 6858000"/>
              <a:gd name="connsiteX106" fmla="*/ 707471 w 1605470"/>
              <a:gd name="connsiteY106" fmla="*/ 3106272 h 6858000"/>
              <a:gd name="connsiteX107" fmla="*/ 680201 w 1605470"/>
              <a:gd name="connsiteY107" fmla="*/ 2958185 h 6858000"/>
              <a:gd name="connsiteX108" fmla="*/ 622815 w 1605470"/>
              <a:gd name="connsiteY108" fmla="*/ 2762989 h 6858000"/>
              <a:gd name="connsiteX109" fmla="*/ 571733 w 1605470"/>
              <a:gd name="connsiteY109" fmla="*/ 2554718 h 6858000"/>
              <a:gd name="connsiteX110" fmla="*/ 551827 w 1605470"/>
              <a:gd name="connsiteY110" fmla="*/ 2485734 h 6858000"/>
              <a:gd name="connsiteX111" fmla="*/ 542550 w 1605470"/>
              <a:gd name="connsiteY111" fmla="*/ 2447068 h 6858000"/>
              <a:gd name="connsiteX112" fmla="*/ 529511 w 1605470"/>
              <a:gd name="connsiteY112" fmla="*/ 2425819 h 6858000"/>
              <a:gd name="connsiteX113" fmla="*/ 535510 w 1605470"/>
              <a:gd name="connsiteY113" fmla="*/ 2402874 h 6858000"/>
              <a:gd name="connsiteX114" fmla="*/ 538122 w 1605470"/>
              <a:gd name="connsiteY114" fmla="*/ 2381443 h 6858000"/>
              <a:gd name="connsiteX115" fmla="*/ 514451 w 1605470"/>
              <a:gd name="connsiteY115" fmla="*/ 2261920 h 6858000"/>
              <a:gd name="connsiteX116" fmla="*/ 504338 w 1605470"/>
              <a:gd name="connsiteY116" fmla="*/ 2195378 h 6858000"/>
              <a:gd name="connsiteX117" fmla="*/ 488555 w 1605470"/>
              <a:gd name="connsiteY117" fmla="*/ 2155135 h 6858000"/>
              <a:gd name="connsiteX118" fmla="*/ 486013 w 1605470"/>
              <a:gd name="connsiteY118" fmla="*/ 2118008 h 6858000"/>
              <a:gd name="connsiteX119" fmla="*/ 487006 w 1605470"/>
              <a:gd name="connsiteY119" fmla="*/ 2050531 h 6858000"/>
              <a:gd name="connsiteX120" fmla="*/ 478812 w 1605470"/>
              <a:gd name="connsiteY120" fmla="*/ 1963269 h 6858000"/>
              <a:gd name="connsiteX121" fmla="*/ 459990 w 1605470"/>
              <a:gd name="connsiteY121" fmla="*/ 1906352 h 6858000"/>
              <a:gd name="connsiteX122" fmla="*/ 436547 w 1605470"/>
              <a:gd name="connsiteY122" fmla="*/ 1861531 h 6858000"/>
              <a:gd name="connsiteX123" fmla="*/ 390346 w 1605470"/>
              <a:gd name="connsiteY123" fmla="*/ 1732919 h 6858000"/>
              <a:gd name="connsiteX124" fmla="*/ 362657 w 1605470"/>
              <a:gd name="connsiteY124" fmla="*/ 1663540 h 6858000"/>
              <a:gd name="connsiteX125" fmla="*/ 361783 w 1605470"/>
              <a:gd name="connsiteY125" fmla="*/ 1615777 h 6858000"/>
              <a:gd name="connsiteX126" fmla="*/ 342578 w 1605470"/>
              <a:gd name="connsiteY126" fmla="*/ 1563678 h 6858000"/>
              <a:gd name="connsiteX127" fmla="*/ 355658 w 1605470"/>
              <a:gd name="connsiteY127" fmla="*/ 1519474 h 6858000"/>
              <a:gd name="connsiteX128" fmla="*/ 348400 w 1605470"/>
              <a:gd name="connsiteY128" fmla="*/ 1477995 h 6858000"/>
              <a:gd name="connsiteX129" fmla="*/ 334485 w 1605470"/>
              <a:gd name="connsiteY129" fmla="*/ 1373769 h 6858000"/>
              <a:gd name="connsiteX130" fmla="*/ 342792 w 1605470"/>
              <a:gd name="connsiteY130" fmla="*/ 1307086 h 6858000"/>
              <a:gd name="connsiteX131" fmla="*/ 343980 w 1605470"/>
              <a:gd name="connsiteY131" fmla="*/ 1189033 h 6858000"/>
              <a:gd name="connsiteX132" fmla="*/ 348665 w 1605470"/>
              <a:gd name="connsiteY132" fmla="*/ 1168288 h 6858000"/>
              <a:gd name="connsiteX133" fmla="*/ 340947 w 1605470"/>
              <a:gd name="connsiteY133" fmla="*/ 1142577 h 6858000"/>
              <a:gd name="connsiteX134" fmla="*/ 330253 w 1605470"/>
              <a:gd name="connsiteY134" fmla="*/ 1088484 h 6858000"/>
              <a:gd name="connsiteX135" fmla="*/ 318989 w 1605470"/>
              <a:gd name="connsiteY135" fmla="*/ 1016103 h 6858000"/>
              <a:gd name="connsiteX136" fmla="*/ 320445 w 1605470"/>
              <a:gd name="connsiteY136" fmla="*/ 932283 h 6858000"/>
              <a:gd name="connsiteX137" fmla="*/ 322681 w 1605470"/>
              <a:gd name="connsiteY137" fmla="*/ 915925 h 6858000"/>
              <a:gd name="connsiteX138" fmla="*/ 315310 w 1605470"/>
              <a:gd name="connsiteY138" fmla="*/ 896999 h 6858000"/>
              <a:gd name="connsiteX139" fmla="*/ 284718 w 1605470"/>
              <a:gd name="connsiteY139" fmla="*/ 821517 h 6858000"/>
              <a:gd name="connsiteX140" fmla="*/ 263668 w 1605470"/>
              <a:gd name="connsiteY140" fmla="*/ 751353 h 6858000"/>
              <a:gd name="connsiteX141" fmla="*/ 263226 w 1605470"/>
              <a:gd name="connsiteY141" fmla="*/ 721230 h 6858000"/>
              <a:gd name="connsiteX142" fmla="*/ 248897 w 1605470"/>
              <a:gd name="connsiteY142" fmla="*/ 681659 h 6858000"/>
              <a:gd name="connsiteX143" fmla="*/ 234316 w 1605470"/>
              <a:gd name="connsiteY143" fmla="*/ 635218 h 6858000"/>
              <a:gd name="connsiteX144" fmla="*/ 239327 w 1605470"/>
              <a:gd name="connsiteY144" fmla="*/ 613763 h 6858000"/>
              <a:gd name="connsiteX145" fmla="*/ 225269 w 1605470"/>
              <a:gd name="connsiteY145" fmla="*/ 598582 h 6858000"/>
              <a:gd name="connsiteX146" fmla="*/ 224950 w 1605470"/>
              <a:gd name="connsiteY146" fmla="*/ 576846 h 6858000"/>
              <a:gd name="connsiteX147" fmla="*/ 204576 w 1605470"/>
              <a:gd name="connsiteY147" fmla="*/ 530055 h 6858000"/>
              <a:gd name="connsiteX148" fmla="*/ 219064 w 1605470"/>
              <a:gd name="connsiteY148" fmla="*/ 469651 h 6858000"/>
              <a:gd name="connsiteX149" fmla="*/ 195012 w 1605470"/>
              <a:gd name="connsiteY149" fmla="*/ 448559 h 6858000"/>
              <a:gd name="connsiteX150" fmla="*/ 201434 w 1605470"/>
              <a:gd name="connsiteY150" fmla="*/ 441529 h 6858000"/>
              <a:gd name="connsiteX151" fmla="*/ 200655 w 1605470"/>
              <a:gd name="connsiteY151" fmla="*/ 428927 h 6858000"/>
              <a:gd name="connsiteX152" fmla="*/ 190059 w 1605470"/>
              <a:gd name="connsiteY152" fmla="*/ 430161 h 6858000"/>
              <a:gd name="connsiteX153" fmla="*/ 167079 w 1605470"/>
              <a:gd name="connsiteY153" fmla="*/ 367211 h 6858000"/>
              <a:gd name="connsiteX154" fmla="*/ 124571 w 1605470"/>
              <a:gd name="connsiteY154" fmla="*/ 302178 h 6858000"/>
              <a:gd name="connsiteX155" fmla="*/ 103243 w 1605470"/>
              <a:gd name="connsiteY155" fmla="*/ 211375 h 6858000"/>
              <a:gd name="connsiteX156" fmla="*/ 94571 w 1605470"/>
              <a:gd name="connsiteY156" fmla="*/ 184179 h 6858000"/>
              <a:gd name="connsiteX157" fmla="*/ 13437 w 1605470"/>
              <a:gd name="connsiteY157" fmla="*/ 19287 h 6858000"/>
              <a:gd name="connsiteX158" fmla="*/ 0 w 1605470"/>
              <a:gd name="connsiteY15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0830 w 1605470"/>
              <a:gd name="connsiteY75" fmla="*/ 3974753 h 6858000"/>
              <a:gd name="connsiteX76" fmla="*/ 692428 w 1605470"/>
              <a:gd name="connsiteY76" fmla="*/ 3969950 h 6858000"/>
              <a:gd name="connsiteX77" fmla="*/ 685850 w 1605470"/>
              <a:gd name="connsiteY77" fmla="*/ 3933779 h 6858000"/>
              <a:gd name="connsiteX78" fmla="*/ 687181 w 1605470"/>
              <a:gd name="connsiteY78" fmla="*/ 3933093 h 6858000"/>
              <a:gd name="connsiteX79" fmla="*/ 691535 w 1605470"/>
              <a:gd name="connsiteY79" fmla="*/ 3922082 h 6858000"/>
              <a:gd name="connsiteX80" fmla="*/ 696613 w 1605470"/>
              <a:gd name="connsiteY80" fmla="*/ 3901461 h 6858000"/>
              <a:gd name="connsiteX81" fmla="*/ 719207 w 1605470"/>
              <a:gd name="connsiteY81" fmla="*/ 3813873 h 6858000"/>
              <a:gd name="connsiteX82" fmla="*/ 718632 w 1605470"/>
              <a:gd name="connsiteY82" fmla="*/ 3806161 h 6858000"/>
              <a:gd name="connsiteX83" fmla="*/ 718939 w 1605470"/>
              <a:gd name="connsiteY83" fmla="*/ 3805957 h 6858000"/>
              <a:gd name="connsiteX84" fmla="*/ 718966 w 1605470"/>
              <a:gd name="connsiteY84" fmla="*/ 3797724 h 6858000"/>
              <a:gd name="connsiteX85" fmla="*/ 717581 w 1605470"/>
              <a:gd name="connsiteY85" fmla="*/ 3792098 h 6858000"/>
              <a:gd name="connsiteX86" fmla="*/ 716465 w 1605470"/>
              <a:gd name="connsiteY86" fmla="*/ 3777135 h 6858000"/>
              <a:gd name="connsiteX87" fmla="*/ 718198 w 1605470"/>
              <a:gd name="connsiteY87" fmla="*/ 3771656 h 6858000"/>
              <a:gd name="connsiteX88" fmla="*/ 721941 w 1605470"/>
              <a:gd name="connsiteY88" fmla="*/ 3769007 h 6858000"/>
              <a:gd name="connsiteX89" fmla="*/ 721407 w 1605470"/>
              <a:gd name="connsiteY89" fmla="*/ 3767709 h 6858000"/>
              <a:gd name="connsiteX90" fmla="*/ 730103 w 1605470"/>
              <a:gd name="connsiteY90" fmla="*/ 3738082 h 6858000"/>
              <a:gd name="connsiteX91" fmla="*/ 737449 w 1605470"/>
              <a:gd name="connsiteY91" fmla="*/ 3673397 h 6858000"/>
              <a:gd name="connsiteX92" fmla="*/ 736745 w 1605470"/>
              <a:gd name="connsiteY92" fmla="*/ 3637109 h 6858000"/>
              <a:gd name="connsiteX93" fmla="*/ 740188 w 1605470"/>
              <a:gd name="connsiteY93" fmla="*/ 3536883 h 6858000"/>
              <a:gd name="connsiteX94" fmla="*/ 747726 w 1605470"/>
              <a:gd name="connsiteY94" fmla="*/ 3435652 h 6858000"/>
              <a:gd name="connsiteX95" fmla="*/ 749397 w 1605470"/>
              <a:gd name="connsiteY95" fmla="*/ 3307769 h 6858000"/>
              <a:gd name="connsiteX96" fmla="*/ 766960 w 1605470"/>
              <a:gd name="connsiteY96" fmla="*/ 3250522 h 6858000"/>
              <a:gd name="connsiteX97" fmla="*/ 767385 w 1605470"/>
              <a:gd name="connsiteY97" fmla="*/ 3229163 h 6858000"/>
              <a:gd name="connsiteX98" fmla="*/ 769208 w 1605470"/>
              <a:gd name="connsiteY98" fmla="*/ 3217217 h 6858000"/>
              <a:gd name="connsiteX99" fmla="*/ 756043 w 1605470"/>
              <a:gd name="connsiteY99" fmla="*/ 3183755 h 6858000"/>
              <a:gd name="connsiteX100" fmla="*/ 756544 w 1605470"/>
              <a:gd name="connsiteY100" fmla="*/ 3178642 h 6858000"/>
              <a:gd name="connsiteX101" fmla="*/ 744144 w 1605470"/>
              <a:gd name="connsiteY101" fmla="*/ 3158586 h 6858000"/>
              <a:gd name="connsiteX102" fmla="*/ 729329 w 1605470"/>
              <a:gd name="connsiteY102" fmla="*/ 3129034 h 6858000"/>
              <a:gd name="connsiteX103" fmla="*/ 729994 w 1605470"/>
              <a:gd name="connsiteY103" fmla="*/ 3126682 h 6858000"/>
              <a:gd name="connsiteX104" fmla="*/ 720862 w 1605470"/>
              <a:gd name="connsiteY104" fmla="*/ 3114519 h 6858000"/>
              <a:gd name="connsiteX105" fmla="*/ 707471 w 1605470"/>
              <a:gd name="connsiteY105" fmla="*/ 3106272 h 6858000"/>
              <a:gd name="connsiteX106" fmla="*/ 680201 w 1605470"/>
              <a:gd name="connsiteY106" fmla="*/ 2958185 h 6858000"/>
              <a:gd name="connsiteX107" fmla="*/ 622815 w 1605470"/>
              <a:gd name="connsiteY107" fmla="*/ 2762989 h 6858000"/>
              <a:gd name="connsiteX108" fmla="*/ 571733 w 1605470"/>
              <a:gd name="connsiteY108" fmla="*/ 2554718 h 6858000"/>
              <a:gd name="connsiteX109" fmla="*/ 551827 w 1605470"/>
              <a:gd name="connsiteY109" fmla="*/ 2485734 h 6858000"/>
              <a:gd name="connsiteX110" fmla="*/ 542550 w 1605470"/>
              <a:gd name="connsiteY110" fmla="*/ 2447068 h 6858000"/>
              <a:gd name="connsiteX111" fmla="*/ 529511 w 1605470"/>
              <a:gd name="connsiteY111" fmla="*/ 2425819 h 6858000"/>
              <a:gd name="connsiteX112" fmla="*/ 535510 w 1605470"/>
              <a:gd name="connsiteY112" fmla="*/ 2402874 h 6858000"/>
              <a:gd name="connsiteX113" fmla="*/ 538122 w 1605470"/>
              <a:gd name="connsiteY113" fmla="*/ 2381443 h 6858000"/>
              <a:gd name="connsiteX114" fmla="*/ 514451 w 1605470"/>
              <a:gd name="connsiteY114" fmla="*/ 2261920 h 6858000"/>
              <a:gd name="connsiteX115" fmla="*/ 504338 w 1605470"/>
              <a:gd name="connsiteY115" fmla="*/ 2195378 h 6858000"/>
              <a:gd name="connsiteX116" fmla="*/ 488555 w 1605470"/>
              <a:gd name="connsiteY116" fmla="*/ 2155135 h 6858000"/>
              <a:gd name="connsiteX117" fmla="*/ 486013 w 1605470"/>
              <a:gd name="connsiteY117" fmla="*/ 2118008 h 6858000"/>
              <a:gd name="connsiteX118" fmla="*/ 487006 w 1605470"/>
              <a:gd name="connsiteY118" fmla="*/ 2050531 h 6858000"/>
              <a:gd name="connsiteX119" fmla="*/ 478812 w 1605470"/>
              <a:gd name="connsiteY119" fmla="*/ 1963269 h 6858000"/>
              <a:gd name="connsiteX120" fmla="*/ 459990 w 1605470"/>
              <a:gd name="connsiteY120" fmla="*/ 1906352 h 6858000"/>
              <a:gd name="connsiteX121" fmla="*/ 436547 w 1605470"/>
              <a:gd name="connsiteY121" fmla="*/ 1861531 h 6858000"/>
              <a:gd name="connsiteX122" fmla="*/ 390346 w 1605470"/>
              <a:gd name="connsiteY122" fmla="*/ 1732919 h 6858000"/>
              <a:gd name="connsiteX123" fmla="*/ 362657 w 1605470"/>
              <a:gd name="connsiteY123" fmla="*/ 1663540 h 6858000"/>
              <a:gd name="connsiteX124" fmla="*/ 361783 w 1605470"/>
              <a:gd name="connsiteY124" fmla="*/ 1615777 h 6858000"/>
              <a:gd name="connsiteX125" fmla="*/ 342578 w 1605470"/>
              <a:gd name="connsiteY125" fmla="*/ 1563678 h 6858000"/>
              <a:gd name="connsiteX126" fmla="*/ 355658 w 1605470"/>
              <a:gd name="connsiteY126" fmla="*/ 1519474 h 6858000"/>
              <a:gd name="connsiteX127" fmla="*/ 348400 w 1605470"/>
              <a:gd name="connsiteY127" fmla="*/ 1477995 h 6858000"/>
              <a:gd name="connsiteX128" fmla="*/ 334485 w 1605470"/>
              <a:gd name="connsiteY128" fmla="*/ 1373769 h 6858000"/>
              <a:gd name="connsiteX129" fmla="*/ 342792 w 1605470"/>
              <a:gd name="connsiteY129" fmla="*/ 1307086 h 6858000"/>
              <a:gd name="connsiteX130" fmla="*/ 343980 w 1605470"/>
              <a:gd name="connsiteY130" fmla="*/ 1189033 h 6858000"/>
              <a:gd name="connsiteX131" fmla="*/ 348665 w 1605470"/>
              <a:gd name="connsiteY131" fmla="*/ 1168288 h 6858000"/>
              <a:gd name="connsiteX132" fmla="*/ 340947 w 1605470"/>
              <a:gd name="connsiteY132" fmla="*/ 1142577 h 6858000"/>
              <a:gd name="connsiteX133" fmla="*/ 330253 w 1605470"/>
              <a:gd name="connsiteY133" fmla="*/ 1088484 h 6858000"/>
              <a:gd name="connsiteX134" fmla="*/ 318989 w 1605470"/>
              <a:gd name="connsiteY134" fmla="*/ 1016103 h 6858000"/>
              <a:gd name="connsiteX135" fmla="*/ 320445 w 1605470"/>
              <a:gd name="connsiteY135" fmla="*/ 932283 h 6858000"/>
              <a:gd name="connsiteX136" fmla="*/ 322681 w 1605470"/>
              <a:gd name="connsiteY136" fmla="*/ 915925 h 6858000"/>
              <a:gd name="connsiteX137" fmla="*/ 315310 w 1605470"/>
              <a:gd name="connsiteY137" fmla="*/ 896999 h 6858000"/>
              <a:gd name="connsiteX138" fmla="*/ 284718 w 1605470"/>
              <a:gd name="connsiteY138" fmla="*/ 821517 h 6858000"/>
              <a:gd name="connsiteX139" fmla="*/ 263668 w 1605470"/>
              <a:gd name="connsiteY139" fmla="*/ 751353 h 6858000"/>
              <a:gd name="connsiteX140" fmla="*/ 263226 w 1605470"/>
              <a:gd name="connsiteY140" fmla="*/ 721230 h 6858000"/>
              <a:gd name="connsiteX141" fmla="*/ 248897 w 1605470"/>
              <a:gd name="connsiteY141" fmla="*/ 681659 h 6858000"/>
              <a:gd name="connsiteX142" fmla="*/ 234316 w 1605470"/>
              <a:gd name="connsiteY142" fmla="*/ 635218 h 6858000"/>
              <a:gd name="connsiteX143" fmla="*/ 239327 w 1605470"/>
              <a:gd name="connsiteY143" fmla="*/ 613763 h 6858000"/>
              <a:gd name="connsiteX144" fmla="*/ 225269 w 1605470"/>
              <a:gd name="connsiteY144" fmla="*/ 598582 h 6858000"/>
              <a:gd name="connsiteX145" fmla="*/ 224950 w 1605470"/>
              <a:gd name="connsiteY145" fmla="*/ 576846 h 6858000"/>
              <a:gd name="connsiteX146" fmla="*/ 204576 w 1605470"/>
              <a:gd name="connsiteY146" fmla="*/ 530055 h 6858000"/>
              <a:gd name="connsiteX147" fmla="*/ 219064 w 1605470"/>
              <a:gd name="connsiteY147" fmla="*/ 469651 h 6858000"/>
              <a:gd name="connsiteX148" fmla="*/ 195012 w 1605470"/>
              <a:gd name="connsiteY148" fmla="*/ 448559 h 6858000"/>
              <a:gd name="connsiteX149" fmla="*/ 201434 w 1605470"/>
              <a:gd name="connsiteY149" fmla="*/ 441529 h 6858000"/>
              <a:gd name="connsiteX150" fmla="*/ 200655 w 1605470"/>
              <a:gd name="connsiteY150" fmla="*/ 428927 h 6858000"/>
              <a:gd name="connsiteX151" fmla="*/ 190059 w 1605470"/>
              <a:gd name="connsiteY151" fmla="*/ 430161 h 6858000"/>
              <a:gd name="connsiteX152" fmla="*/ 167079 w 1605470"/>
              <a:gd name="connsiteY152" fmla="*/ 367211 h 6858000"/>
              <a:gd name="connsiteX153" fmla="*/ 124571 w 1605470"/>
              <a:gd name="connsiteY153" fmla="*/ 302178 h 6858000"/>
              <a:gd name="connsiteX154" fmla="*/ 103243 w 1605470"/>
              <a:gd name="connsiteY154" fmla="*/ 211375 h 6858000"/>
              <a:gd name="connsiteX155" fmla="*/ 94571 w 1605470"/>
              <a:gd name="connsiteY155" fmla="*/ 184179 h 6858000"/>
              <a:gd name="connsiteX156" fmla="*/ 13437 w 1605470"/>
              <a:gd name="connsiteY156" fmla="*/ 19287 h 6858000"/>
              <a:gd name="connsiteX157" fmla="*/ 0 w 1605470"/>
              <a:gd name="connsiteY15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219064 w 1605470"/>
              <a:gd name="connsiteY146" fmla="*/ 469651 h 6858000"/>
              <a:gd name="connsiteX147" fmla="*/ 195012 w 1605470"/>
              <a:gd name="connsiteY147" fmla="*/ 448559 h 6858000"/>
              <a:gd name="connsiteX148" fmla="*/ 201434 w 1605470"/>
              <a:gd name="connsiteY148" fmla="*/ 441529 h 6858000"/>
              <a:gd name="connsiteX149" fmla="*/ 200655 w 1605470"/>
              <a:gd name="connsiteY149" fmla="*/ 428927 h 6858000"/>
              <a:gd name="connsiteX150" fmla="*/ 190059 w 1605470"/>
              <a:gd name="connsiteY150" fmla="*/ 430161 h 6858000"/>
              <a:gd name="connsiteX151" fmla="*/ 167079 w 1605470"/>
              <a:gd name="connsiteY151" fmla="*/ 367211 h 6858000"/>
              <a:gd name="connsiteX152" fmla="*/ 124571 w 1605470"/>
              <a:gd name="connsiteY152" fmla="*/ 302178 h 6858000"/>
              <a:gd name="connsiteX153" fmla="*/ 103243 w 1605470"/>
              <a:gd name="connsiteY153" fmla="*/ 211375 h 6858000"/>
              <a:gd name="connsiteX154" fmla="*/ 94571 w 1605470"/>
              <a:gd name="connsiteY154" fmla="*/ 184179 h 6858000"/>
              <a:gd name="connsiteX155" fmla="*/ 13437 w 1605470"/>
              <a:gd name="connsiteY155" fmla="*/ 19287 h 6858000"/>
              <a:gd name="connsiteX156" fmla="*/ 0 w 1605470"/>
              <a:gd name="connsiteY15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13437 w 1605470"/>
              <a:gd name="connsiteY154" fmla="*/ 19287 h 6858000"/>
              <a:gd name="connsiteX155" fmla="*/ 0 w 1605470"/>
              <a:gd name="connsiteY15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48685 w 1605470"/>
              <a:gd name="connsiteY154" fmla="*/ 13677 h 6858000"/>
              <a:gd name="connsiteX155" fmla="*/ 0 w 1605470"/>
              <a:gd name="connsiteY155" fmla="*/ 0 h 6858000"/>
              <a:gd name="connsiteX0" fmla="*/ 48246 w 1556785"/>
              <a:gd name="connsiteY0" fmla="*/ 0 h 6858000"/>
              <a:gd name="connsiteX1" fmla="*/ 1556785 w 1556785"/>
              <a:gd name="connsiteY1" fmla="*/ 0 h 6858000"/>
              <a:gd name="connsiteX2" fmla="*/ 1556785 w 1556785"/>
              <a:gd name="connsiteY2" fmla="*/ 6858000 h 6858000"/>
              <a:gd name="connsiteX3" fmla="*/ 105420 w 1556785"/>
              <a:gd name="connsiteY3" fmla="*/ 6858000 h 6858000"/>
              <a:gd name="connsiteX4" fmla="*/ 105561 w 1556785"/>
              <a:gd name="connsiteY4" fmla="*/ 6857735 h 6858000"/>
              <a:gd name="connsiteX5" fmla="*/ 117610 w 1556785"/>
              <a:gd name="connsiteY5" fmla="*/ 6809549 h 6858000"/>
              <a:gd name="connsiteX6" fmla="*/ 149821 w 1556785"/>
              <a:gd name="connsiteY6" fmla="*/ 6715115 h 6858000"/>
              <a:gd name="connsiteX7" fmla="*/ 159672 w 1556785"/>
              <a:gd name="connsiteY7" fmla="*/ 6680170 h 6858000"/>
              <a:gd name="connsiteX8" fmla="*/ 185222 w 1556785"/>
              <a:gd name="connsiteY8" fmla="*/ 6621207 h 6858000"/>
              <a:gd name="connsiteX9" fmla="*/ 201879 w 1556785"/>
              <a:gd name="connsiteY9" fmla="*/ 6596265 h 6858000"/>
              <a:gd name="connsiteX10" fmla="*/ 201758 w 1556785"/>
              <a:gd name="connsiteY10" fmla="*/ 6594818 h 6858000"/>
              <a:gd name="connsiteX11" fmla="*/ 206003 w 1556785"/>
              <a:gd name="connsiteY11" fmla="*/ 6593735 h 6858000"/>
              <a:gd name="connsiteX12" fmla="*/ 209200 w 1556785"/>
              <a:gd name="connsiteY12" fmla="*/ 6589172 h 6858000"/>
              <a:gd name="connsiteX13" fmla="*/ 212494 w 1556785"/>
              <a:gd name="connsiteY13" fmla="*/ 6574442 h 6858000"/>
              <a:gd name="connsiteX14" fmla="*/ 212834 w 1556785"/>
              <a:gd name="connsiteY14" fmla="*/ 6568530 h 6858000"/>
              <a:gd name="connsiteX15" fmla="*/ 215243 w 1556785"/>
              <a:gd name="connsiteY15" fmla="*/ 6560674 h 6858000"/>
              <a:gd name="connsiteX16" fmla="*/ 215588 w 1556785"/>
              <a:gd name="connsiteY16" fmla="*/ 6560598 h 6858000"/>
              <a:gd name="connsiteX17" fmla="*/ 217285 w 1556785"/>
              <a:gd name="connsiteY17" fmla="*/ 6553006 h 6858000"/>
              <a:gd name="connsiteX18" fmla="*/ 221981 w 1556785"/>
              <a:gd name="connsiteY18" fmla="*/ 6514360 h 6858000"/>
              <a:gd name="connsiteX19" fmla="*/ 263635 w 1556785"/>
              <a:gd name="connsiteY19" fmla="*/ 6478062 h 6858000"/>
              <a:gd name="connsiteX20" fmla="*/ 274324 w 1556785"/>
              <a:gd name="connsiteY20" fmla="*/ 6460325 h 6858000"/>
              <a:gd name="connsiteX21" fmla="*/ 281557 w 1556785"/>
              <a:gd name="connsiteY21" fmla="*/ 6451488 h 6858000"/>
              <a:gd name="connsiteX22" fmla="*/ 282992 w 1556785"/>
              <a:gd name="connsiteY22" fmla="*/ 6451348 h 6858000"/>
              <a:gd name="connsiteX23" fmla="*/ 287350 w 1556785"/>
              <a:gd name="connsiteY23" fmla="*/ 6414240 h 6858000"/>
              <a:gd name="connsiteX24" fmla="*/ 290226 w 1556785"/>
              <a:gd name="connsiteY24" fmla="*/ 6410269 h 6858000"/>
              <a:gd name="connsiteX25" fmla="*/ 290126 w 1556785"/>
              <a:gd name="connsiteY25" fmla="*/ 6384857 h 6858000"/>
              <a:gd name="connsiteX26" fmla="*/ 291643 w 1556785"/>
              <a:gd name="connsiteY26" fmla="*/ 6372381 h 6858000"/>
              <a:gd name="connsiteX27" fmla="*/ 288837 w 1556785"/>
              <a:gd name="connsiteY27" fmla="*/ 6367510 h 6858000"/>
              <a:gd name="connsiteX28" fmla="*/ 292717 w 1556785"/>
              <a:gd name="connsiteY28" fmla="*/ 6349778 h 6858000"/>
              <a:gd name="connsiteX29" fmla="*/ 294382 w 1556785"/>
              <a:gd name="connsiteY29" fmla="*/ 6348250 h 6858000"/>
              <a:gd name="connsiteX30" fmla="*/ 310416 w 1556785"/>
              <a:gd name="connsiteY30" fmla="*/ 6281972 h 6858000"/>
              <a:gd name="connsiteX31" fmla="*/ 321179 w 1556785"/>
              <a:gd name="connsiteY31" fmla="*/ 6211940 h 6858000"/>
              <a:gd name="connsiteX32" fmla="*/ 362674 w 1556785"/>
              <a:gd name="connsiteY32" fmla="*/ 6113913 h 6858000"/>
              <a:gd name="connsiteX33" fmla="*/ 366967 w 1556785"/>
              <a:gd name="connsiteY33" fmla="*/ 6028119 h 6858000"/>
              <a:gd name="connsiteX34" fmla="*/ 393747 w 1556785"/>
              <a:gd name="connsiteY34" fmla="*/ 5934687 h 6858000"/>
              <a:gd name="connsiteX35" fmla="*/ 427759 w 1556785"/>
              <a:gd name="connsiteY35" fmla="*/ 5765594 h 6858000"/>
              <a:gd name="connsiteX36" fmla="*/ 459595 w 1556785"/>
              <a:gd name="connsiteY36" fmla="*/ 5693685 h 6858000"/>
              <a:gd name="connsiteX37" fmla="*/ 479650 w 1556785"/>
              <a:gd name="connsiteY37" fmla="*/ 5665173 h 6858000"/>
              <a:gd name="connsiteX38" fmla="*/ 513367 w 1556785"/>
              <a:gd name="connsiteY38" fmla="*/ 5563435 h 6858000"/>
              <a:gd name="connsiteX39" fmla="*/ 542872 w 1556785"/>
              <a:gd name="connsiteY39" fmla="*/ 5476393 h 6858000"/>
              <a:gd name="connsiteX40" fmla="*/ 574065 w 1556785"/>
              <a:gd name="connsiteY40" fmla="*/ 5396260 h 6858000"/>
              <a:gd name="connsiteX41" fmla="*/ 590046 w 1556785"/>
              <a:gd name="connsiteY41" fmla="*/ 5330009 h 6858000"/>
              <a:gd name="connsiteX42" fmla="*/ 623539 w 1556785"/>
              <a:gd name="connsiteY42" fmla="*/ 5273739 h 6858000"/>
              <a:gd name="connsiteX43" fmla="*/ 633138 w 1556785"/>
              <a:gd name="connsiteY43" fmla="*/ 5241779 h 6858000"/>
              <a:gd name="connsiteX44" fmla="*/ 644364 w 1556785"/>
              <a:gd name="connsiteY44" fmla="*/ 5225268 h 6858000"/>
              <a:gd name="connsiteX45" fmla="*/ 645384 w 1556785"/>
              <a:gd name="connsiteY45" fmla="*/ 5217684 h 6858000"/>
              <a:gd name="connsiteX46" fmla="*/ 652725 w 1556785"/>
              <a:gd name="connsiteY46" fmla="*/ 5193377 h 6858000"/>
              <a:gd name="connsiteX47" fmla="*/ 656028 w 1556785"/>
              <a:gd name="connsiteY47" fmla="*/ 5179288 h 6858000"/>
              <a:gd name="connsiteX48" fmla="*/ 657012 w 1556785"/>
              <a:gd name="connsiteY48" fmla="*/ 5173621 h 6858000"/>
              <a:gd name="connsiteX49" fmla="*/ 652646 w 1556785"/>
              <a:gd name="connsiteY49" fmla="*/ 5159961 h 6858000"/>
              <a:gd name="connsiteX50" fmla="*/ 659323 w 1556785"/>
              <a:gd name="connsiteY50" fmla="*/ 5144295 h 6858000"/>
              <a:gd name="connsiteX51" fmla="*/ 656256 w 1556785"/>
              <a:gd name="connsiteY51" fmla="*/ 5125185 h 6858000"/>
              <a:gd name="connsiteX52" fmla="*/ 663086 w 1556785"/>
              <a:gd name="connsiteY52" fmla="*/ 5121884 h 6858000"/>
              <a:gd name="connsiteX53" fmla="*/ 670122 w 1556785"/>
              <a:gd name="connsiteY53" fmla="*/ 5067850 h 6858000"/>
              <a:gd name="connsiteX54" fmla="*/ 672853 w 1556785"/>
              <a:gd name="connsiteY54" fmla="*/ 5060861 h 6858000"/>
              <a:gd name="connsiteX55" fmla="*/ 669557 w 1556785"/>
              <a:gd name="connsiteY55" fmla="*/ 5034192 h 6858000"/>
              <a:gd name="connsiteX56" fmla="*/ 671111 w 1556785"/>
              <a:gd name="connsiteY56" fmla="*/ 4993030 h 6858000"/>
              <a:gd name="connsiteX57" fmla="*/ 678020 w 1556785"/>
              <a:gd name="connsiteY57" fmla="*/ 4946844 h 6858000"/>
              <a:gd name="connsiteX58" fmla="*/ 673876 w 1556785"/>
              <a:gd name="connsiteY58" fmla="*/ 4932692 h 6858000"/>
              <a:gd name="connsiteX59" fmla="*/ 689279 w 1556785"/>
              <a:gd name="connsiteY59" fmla="*/ 4858827 h 6858000"/>
              <a:gd name="connsiteX60" fmla="*/ 683433 w 1556785"/>
              <a:gd name="connsiteY60" fmla="*/ 4801535 h 6858000"/>
              <a:gd name="connsiteX61" fmla="*/ 691102 w 1556785"/>
              <a:gd name="connsiteY61" fmla="*/ 4797794 h 6858000"/>
              <a:gd name="connsiteX62" fmla="*/ 692396 w 1556785"/>
              <a:gd name="connsiteY62" fmla="*/ 4784526 h 6858000"/>
              <a:gd name="connsiteX63" fmla="*/ 694180 w 1556785"/>
              <a:gd name="connsiteY63" fmla="*/ 4781211 h 6858000"/>
              <a:gd name="connsiteX64" fmla="*/ 702967 w 1556785"/>
              <a:gd name="connsiteY64" fmla="*/ 4761984 h 6858000"/>
              <a:gd name="connsiteX65" fmla="*/ 699015 w 1556785"/>
              <a:gd name="connsiteY65" fmla="*/ 4690749 h 6858000"/>
              <a:gd name="connsiteX66" fmla="*/ 694495 w 1556785"/>
              <a:gd name="connsiteY66" fmla="*/ 4584173 h 6858000"/>
              <a:gd name="connsiteX67" fmla="*/ 689578 w 1556785"/>
              <a:gd name="connsiteY67" fmla="*/ 4444346 h 6858000"/>
              <a:gd name="connsiteX68" fmla="*/ 686143 w 1556785"/>
              <a:gd name="connsiteY68" fmla="*/ 4375228 h 6858000"/>
              <a:gd name="connsiteX69" fmla="*/ 666796 w 1556785"/>
              <a:gd name="connsiteY69" fmla="*/ 4214165 h 6858000"/>
              <a:gd name="connsiteX70" fmla="*/ 670869 w 1556785"/>
              <a:gd name="connsiteY70" fmla="*/ 4090296 h 6858000"/>
              <a:gd name="connsiteX71" fmla="*/ 656125 w 1556785"/>
              <a:gd name="connsiteY71" fmla="*/ 4033999 h 6858000"/>
              <a:gd name="connsiteX72" fmla="*/ 657274 w 1556785"/>
              <a:gd name="connsiteY72" fmla="*/ 4031933 h 6858000"/>
              <a:gd name="connsiteX73" fmla="*/ 655850 w 1556785"/>
              <a:gd name="connsiteY73" fmla="*/ 4013953 h 6858000"/>
              <a:gd name="connsiteX74" fmla="*/ 642145 w 1556785"/>
              <a:gd name="connsiteY74" fmla="*/ 3974753 h 6858000"/>
              <a:gd name="connsiteX75" fmla="*/ 643743 w 1556785"/>
              <a:gd name="connsiteY75" fmla="*/ 3969950 h 6858000"/>
              <a:gd name="connsiteX76" fmla="*/ 637165 w 1556785"/>
              <a:gd name="connsiteY76" fmla="*/ 3933779 h 6858000"/>
              <a:gd name="connsiteX77" fmla="*/ 638496 w 1556785"/>
              <a:gd name="connsiteY77" fmla="*/ 3933093 h 6858000"/>
              <a:gd name="connsiteX78" fmla="*/ 642850 w 1556785"/>
              <a:gd name="connsiteY78" fmla="*/ 3922082 h 6858000"/>
              <a:gd name="connsiteX79" fmla="*/ 647928 w 1556785"/>
              <a:gd name="connsiteY79" fmla="*/ 3901461 h 6858000"/>
              <a:gd name="connsiteX80" fmla="*/ 670522 w 1556785"/>
              <a:gd name="connsiteY80" fmla="*/ 3813873 h 6858000"/>
              <a:gd name="connsiteX81" fmla="*/ 669947 w 1556785"/>
              <a:gd name="connsiteY81" fmla="*/ 3806161 h 6858000"/>
              <a:gd name="connsiteX82" fmla="*/ 670254 w 1556785"/>
              <a:gd name="connsiteY82" fmla="*/ 3805957 h 6858000"/>
              <a:gd name="connsiteX83" fmla="*/ 670281 w 1556785"/>
              <a:gd name="connsiteY83" fmla="*/ 3797724 h 6858000"/>
              <a:gd name="connsiteX84" fmla="*/ 668896 w 1556785"/>
              <a:gd name="connsiteY84" fmla="*/ 3792098 h 6858000"/>
              <a:gd name="connsiteX85" fmla="*/ 667780 w 1556785"/>
              <a:gd name="connsiteY85" fmla="*/ 3777135 h 6858000"/>
              <a:gd name="connsiteX86" fmla="*/ 669513 w 1556785"/>
              <a:gd name="connsiteY86" fmla="*/ 3771656 h 6858000"/>
              <a:gd name="connsiteX87" fmla="*/ 673256 w 1556785"/>
              <a:gd name="connsiteY87" fmla="*/ 3769007 h 6858000"/>
              <a:gd name="connsiteX88" fmla="*/ 672722 w 1556785"/>
              <a:gd name="connsiteY88" fmla="*/ 3767709 h 6858000"/>
              <a:gd name="connsiteX89" fmla="*/ 681418 w 1556785"/>
              <a:gd name="connsiteY89" fmla="*/ 3738082 h 6858000"/>
              <a:gd name="connsiteX90" fmla="*/ 688764 w 1556785"/>
              <a:gd name="connsiteY90" fmla="*/ 3673397 h 6858000"/>
              <a:gd name="connsiteX91" fmla="*/ 688060 w 1556785"/>
              <a:gd name="connsiteY91" fmla="*/ 3637109 h 6858000"/>
              <a:gd name="connsiteX92" fmla="*/ 691503 w 1556785"/>
              <a:gd name="connsiteY92" fmla="*/ 3536883 h 6858000"/>
              <a:gd name="connsiteX93" fmla="*/ 699041 w 1556785"/>
              <a:gd name="connsiteY93" fmla="*/ 3435652 h 6858000"/>
              <a:gd name="connsiteX94" fmla="*/ 700712 w 1556785"/>
              <a:gd name="connsiteY94" fmla="*/ 3307769 h 6858000"/>
              <a:gd name="connsiteX95" fmla="*/ 718275 w 1556785"/>
              <a:gd name="connsiteY95" fmla="*/ 3250522 h 6858000"/>
              <a:gd name="connsiteX96" fmla="*/ 718700 w 1556785"/>
              <a:gd name="connsiteY96" fmla="*/ 3229163 h 6858000"/>
              <a:gd name="connsiteX97" fmla="*/ 720523 w 1556785"/>
              <a:gd name="connsiteY97" fmla="*/ 3217217 h 6858000"/>
              <a:gd name="connsiteX98" fmla="*/ 707358 w 1556785"/>
              <a:gd name="connsiteY98" fmla="*/ 3183755 h 6858000"/>
              <a:gd name="connsiteX99" fmla="*/ 707859 w 1556785"/>
              <a:gd name="connsiteY99" fmla="*/ 3178642 h 6858000"/>
              <a:gd name="connsiteX100" fmla="*/ 695459 w 1556785"/>
              <a:gd name="connsiteY100" fmla="*/ 3158586 h 6858000"/>
              <a:gd name="connsiteX101" fmla="*/ 680644 w 1556785"/>
              <a:gd name="connsiteY101" fmla="*/ 3129034 h 6858000"/>
              <a:gd name="connsiteX102" fmla="*/ 681309 w 1556785"/>
              <a:gd name="connsiteY102" fmla="*/ 3126682 h 6858000"/>
              <a:gd name="connsiteX103" fmla="*/ 672177 w 1556785"/>
              <a:gd name="connsiteY103" fmla="*/ 3114519 h 6858000"/>
              <a:gd name="connsiteX104" fmla="*/ 658786 w 1556785"/>
              <a:gd name="connsiteY104" fmla="*/ 3106272 h 6858000"/>
              <a:gd name="connsiteX105" fmla="*/ 631516 w 1556785"/>
              <a:gd name="connsiteY105" fmla="*/ 2958185 h 6858000"/>
              <a:gd name="connsiteX106" fmla="*/ 574130 w 1556785"/>
              <a:gd name="connsiteY106" fmla="*/ 2762989 h 6858000"/>
              <a:gd name="connsiteX107" fmla="*/ 523048 w 1556785"/>
              <a:gd name="connsiteY107" fmla="*/ 2554718 h 6858000"/>
              <a:gd name="connsiteX108" fmla="*/ 503142 w 1556785"/>
              <a:gd name="connsiteY108" fmla="*/ 2485734 h 6858000"/>
              <a:gd name="connsiteX109" fmla="*/ 493865 w 1556785"/>
              <a:gd name="connsiteY109" fmla="*/ 2447068 h 6858000"/>
              <a:gd name="connsiteX110" fmla="*/ 480826 w 1556785"/>
              <a:gd name="connsiteY110" fmla="*/ 2425819 h 6858000"/>
              <a:gd name="connsiteX111" fmla="*/ 486825 w 1556785"/>
              <a:gd name="connsiteY111" fmla="*/ 2402874 h 6858000"/>
              <a:gd name="connsiteX112" fmla="*/ 489437 w 1556785"/>
              <a:gd name="connsiteY112" fmla="*/ 2381443 h 6858000"/>
              <a:gd name="connsiteX113" fmla="*/ 465766 w 1556785"/>
              <a:gd name="connsiteY113" fmla="*/ 2261920 h 6858000"/>
              <a:gd name="connsiteX114" fmla="*/ 455653 w 1556785"/>
              <a:gd name="connsiteY114" fmla="*/ 2195378 h 6858000"/>
              <a:gd name="connsiteX115" fmla="*/ 439870 w 1556785"/>
              <a:gd name="connsiteY115" fmla="*/ 2155135 h 6858000"/>
              <a:gd name="connsiteX116" fmla="*/ 437328 w 1556785"/>
              <a:gd name="connsiteY116" fmla="*/ 2118008 h 6858000"/>
              <a:gd name="connsiteX117" fmla="*/ 438321 w 1556785"/>
              <a:gd name="connsiteY117" fmla="*/ 2050531 h 6858000"/>
              <a:gd name="connsiteX118" fmla="*/ 430127 w 1556785"/>
              <a:gd name="connsiteY118" fmla="*/ 1963269 h 6858000"/>
              <a:gd name="connsiteX119" fmla="*/ 411305 w 1556785"/>
              <a:gd name="connsiteY119" fmla="*/ 1906352 h 6858000"/>
              <a:gd name="connsiteX120" fmla="*/ 387862 w 1556785"/>
              <a:gd name="connsiteY120" fmla="*/ 1861531 h 6858000"/>
              <a:gd name="connsiteX121" fmla="*/ 341661 w 1556785"/>
              <a:gd name="connsiteY121" fmla="*/ 1732919 h 6858000"/>
              <a:gd name="connsiteX122" fmla="*/ 313972 w 1556785"/>
              <a:gd name="connsiteY122" fmla="*/ 1663540 h 6858000"/>
              <a:gd name="connsiteX123" fmla="*/ 313098 w 1556785"/>
              <a:gd name="connsiteY123" fmla="*/ 1615777 h 6858000"/>
              <a:gd name="connsiteX124" fmla="*/ 293893 w 1556785"/>
              <a:gd name="connsiteY124" fmla="*/ 1563678 h 6858000"/>
              <a:gd name="connsiteX125" fmla="*/ 306973 w 1556785"/>
              <a:gd name="connsiteY125" fmla="*/ 1519474 h 6858000"/>
              <a:gd name="connsiteX126" fmla="*/ 299715 w 1556785"/>
              <a:gd name="connsiteY126" fmla="*/ 1477995 h 6858000"/>
              <a:gd name="connsiteX127" fmla="*/ 285800 w 1556785"/>
              <a:gd name="connsiteY127" fmla="*/ 1373769 h 6858000"/>
              <a:gd name="connsiteX128" fmla="*/ 294107 w 1556785"/>
              <a:gd name="connsiteY128" fmla="*/ 1307086 h 6858000"/>
              <a:gd name="connsiteX129" fmla="*/ 295295 w 1556785"/>
              <a:gd name="connsiteY129" fmla="*/ 1189033 h 6858000"/>
              <a:gd name="connsiteX130" fmla="*/ 299980 w 1556785"/>
              <a:gd name="connsiteY130" fmla="*/ 1168288 h 6858000"/>
              <a:gd name="connsiteX131" fmla="*/ 292262 w 1556785"/>
              <a:gd name="connsiteY131" fmla="*/ 1142577 h 6858000"/>
              <a:gd name="connsiteX132" fmla="*/ 281568 w 1556785"/>
              <a:gd name="connsiteY132" fmla="*/ 1088484 h 6858000"/>
              <a:gd name="connsiteX133" fmla="*/ 270304 w 1556785"/>
              <a:gd name="connsiteY133" fmla="*/ 1016103 h 6858000"/>
              <a:gd name="connsiteX134" fmla="*/ 271760 w 1556785"/>
              <a:gd name="connsiteY134" fmla="*/ 932283 h 6858000"/>
              <a:gd name="connsiteX135" fmla="*/ 273996 w 1556785"/>
              <a:gd name="connsiteY135" fmla="*/ 915925 h 6858000"/>
              <a:gd name="connsiteX136" fmla="*/ 266625 w 1556785"/>
              <a:gd name="connsiteY136" fmla="*/ 896999 h 6858000"/>
              <a:gd name="connsiteX137" fmla="*/ 236033 w 1556785"/>
              <a:gd name="connsiteY137" fmla="*/ 821517 h 6858000"/>
              <a:gd name="connsiteX138" fmla="*/ 214983 w 1556785"/>
              <a:gd name="connsiteY138" fmla="*/ 751353 h 6858000"/>
              <a:gd name="connsiteX139" fmla="*/ 214541 w 1556785"/>
              <a:gd name="connsiteY139" fmla="*/ 721230 h 6858000"/>
              <a:gd name="connsiteX140" fmla="*/ 200212 w 1556785"/>
              <a:gd name="connsiteY140" fmla="*/ 681659 h 6858000"/>
              <a:gd name="connsiteX141" fmla="*/ 185631 w 1556785"/>
              <a:gd name="connsiteY141" fmla="*/ 635218 h 6858000"/>
              <a:gd name="connsiteX142" fmla="*/ 190642 w 1556785"/>
              <a:gd name="connsiteY142" fmla="*/ 613763 h 6858000"/>
              <a:gd name="connsiteX143" fmla="*/ 176584 w 1556785"/>
              <a:gd name="connsiteY143" fmla="*/ 598582 h 6858000"/>
              <a:gd name="connsiteX144" fmla="*/ 176265 w 1556785"/>
              <a:gd name="connsiteY144" fmla="*/ 576846 h 6858000"/>
              <a:gd name="connsiteX145" fmla="*/ 155891 w 1556785"/>
              <a:gd name="connsiteY145" fmla="*/ 530055 h 6858000"/>
              <a:gd name="connsiteX146" fmla="*/ 146327 w 1556785"/>
              <a:gd name="connsiteY146" fmla="*/ 448559 h 6858000"/>
              <a:gd name="connsiteX147" fmla="*/ 152749 w 1556785"/>
              <a:gd name="connsiteY147" fmla="*/ 441529 h 6858000"/>
              <a:gd name="connsiteX148" fmla="*/ 151970 w 1556785"/>
              <a:gd name="connsiteY148" fmla="*/ 428927 h 6858000"/>
              <a:gd name="connsiteX149" fmla="*/ 141374 w 1556785"/>
              <a:gd name="connsiteY149" fmla="*/ 430161 h 6858000"/>
              <a:gd name="connsiteX150" fmla="*/ 118394 w 1556785"/>
              <a:gd name="connsiteY150" fmla="*/ 367211 h 6858000"/>
              <a:gd name="connsiteX151" fmla="*/ 75886 w 1556785"/>
              <a:gd name="connsiteY151" fmla="*/ 302178 h 6858000"/>
              <a:gd name="connsiteX152" fmla="*/ 54558 w 1556785"/>
              <a:gd name="connsiteY152" fmla="*/ 211375 h 6858000"/>
              <a:gd name="connsiteX153" fmla="*/ 45886 w 1556785"/>
              <a:gd name="connsiteY153" fmla="*/ 184179 h 6858000"/>
              <a:gd name="connsiteX154" fmla="*/ 0 w 1556785"/>
              <a:gd name="connsiteY154" fmla="*/ 13677 h 6858000"/>
              <a:gd name="connsiteX155" fmla="*/ 48246 w 1556785"/>
              <a:gd name="connsiteY155" fmla="*/ 0 h 6858000"/>
              <a:gd name="connsiteX0" fmla="*/ 6323 w 1514862"/>
              <a:gd name="connsiteY0" fmla="*/ 0 h 6858000"/>
              <a:gd name="connsiteX1" fmla="*/ 1514862 w 1514862"/>
              <a:gd name="connsiteY1" fmla="*/ 0 h 6858000"/>
              <a:gd name="connsiteX2" fmla="*/ 1514862 w 1514862"/>
              <a:gd name="connsiteY2" fmla="*/ 6858000 h 6858000"/>
              <a:gd name="connsiteX3" fmla="*/ 63497 w 1514862"/>
              <a:gd name="connsiteY3" fmla="*/ 6858000 h 6858000"/>
              <a:gd name="connsiteX4" fmla="*/ 63638 w 1514862"/>
              <a:gd name="connsiteY4" fmla="*/ 6857735 h 6858000"/>
              <a:gd name="connsiteX5" fmla="*/ 75687 w 1514862"/>
              <a:gd name="connsiteY5" fmla="*/ 6809549 h 6858000"/>
              <a:gd name="connsiteX6" fmla="*/ 107898 w 1514862"/>
              <a:gd name="connsiteY6" fmla="*/ 6715115 h 6858000"/>
              <a:gd name="connsiteX7" fmla="*/ 117749 w 1514862"/>
              <a:gd name="connsiteY7" fmla="*/ 6680170 h 6858000"/>
              <a:gd name="connsiteX8" fmla="*/ 143299 w 1514862"/>
              <a:gd name="connsiteY8" fmla="*/ 6621207 h 6858000"/>
              <a:gd name="connsiteX9" fmla="*/ 159956 w 1514862"/>
              <a:gd name="connsiteY9" fmla="*/ 6596265 h 6858000"/>
              <a:gd name="connsiteX10" fmla="*/ 159835 w 1514862"/>
              <a:gd name="connsiteY10" fmla="*/ 6594818 h 6858000"/>
              <a:gd name="connsiteX11" fmla="*/ 164080 w 1514862"/>
              <a:gd name="connsiteY11" fmla="*/ 6593735 h 6858000"/>
              <a:gd name="connsiteX12" fmla="*/ 167277 w 1514862"/>
              <a:gd name="connsiteY12" fmla="*/ 6589172 h 6858000"/>
              <a:gd name="connsiteX13" fmla="*/ 170571 w 1514862"/>
              <a:gd name="connsiteY13" fmla="*/ 6574442 h 6858000"/>
              <a:gd name="connsiteX14" fmla="*/ 170911 w 1514862"/>
              <a:gd name="connsiteY14" fmla="*/ 6568530 h 6858000"/>
              <a:gd name="connsiteX15" fmla="*/ 173320 w 1514862"/>
              <a:gd name="connsiteY15" fmla="*/ 6560674 h 6858000"/>
              <a:gd name="connsiteX16" fmla="*/ 173665 w 1514862"/>
              <a:gd name="connsiteY16" fmla="*/ 6560598 h 6858000"/>
              <a:gd name="connsiteX17" fmla="*/ 175362 w 1514862"/>
              <a:gd name="connsiteY17" fmla="*/ 6553006 h 6858000"/>
              <a:gd name="connsiteX18" fmla="*/ 180058 w 1514862"/>
              <a:gd name="connsiteY18" fmla="*/ 6514360 h 6858000"/>
              <a:gd name="connsiteX19" fmla="*/ 221712 w 1514862"/>
              <a:gd name="connsiteY19" fmla="*/ 6478062 h 6858000"/>
              <a:gd name="connsiteX20" fmla="*/ 232401 w 1514862"/>
              <a:gd name="connsiteY20" fmla="*/ 6460325 h 6858000"/>
              <a:gd name="connsiteX21" fmla="*/ 239634 w 1514862"/>
              <a:gd name="connsiteY21" fmla="*/ 6451488 h 6858000"/>
              <a:gd name="connsiteX22" fmla="*/ 241069 w 1514862"/>
              <a:gd name="connsiteY22" fmla="*/ 6451348 h 6858000"/>
              <a:gd name="connsiteX23" fmla="*/ 245427 w 1514862"/>
              <a:gd name="connsiteY23" fmla="*/ 6414240 h 6858000"/>
              <a:gd name="connsiteX24" fmla="*/ 248303 w 1514862"/>
              <a:gd name="connsiteY24" fmla="*/ 6410269 h 6858000"/>
              <a:gd name="connsiteX25" fmla="*/ 248203 w 1514862"/>
              <a:gd name="connsiteY25" fmla="*/ 6384857 h 6858000"/>
              <a:gd name="connsiteX26" fmla="*/ 249720 w 1514862"/>
              <a:gd name="connsiteY26" fmla="*/ 6372381 h 6858000"/>
              <a:gd name="connsiteX27" fmla="*/ 246914 w 1514862"/>
              <a:gd name="connsiteY27" fmla="*/ 6367510 h 6858000"/>
              <a:gd name="connsiteX28" fmla="*/ 250794 w 1514862"/>
              <a:gd name="connsiteY28" fmla="*/ 6349778 h 6858000"/>
              <a:gd name="connsiteX29" fmla="*/ 252459 w 1514862"/>
              <a:gd name="connsiteY29" fmla="*/ 6348250 h 6858000"/>
              <a:gd name="connsiteX30" fmla="*/ 268493 w 1514862"/>
              <a:gd name="connsiteY30" fmla="*/ 6281972 h 6858000"/>
              <a:gd name="connsiteX31" fmla="*/ 279256 w 1514862"/>
              <a:gd name="connsiteY31" fmla="*/ 6211940 h 6858000"/>
              <a:gd name="connsiteX32" fmla="*/ 320751 w 1514862"/>
              <a:gd name="connsiteY32" fmla="*/ 6113913 h 6858000"/>
              <a:gd name="connsiteX33" fmla="*/ 325044 w 1514862"/>
              <a:gd name="connsiteY33" fmla="*/ 6028119 h 6858000"/>
              <a:gd name="connsiteX34" fmla="*/ 351824 w 1514862"/>
              <a:gd name="connsiteY34" fmla="*/ 5934687 h 6858000"/>
              <a:gd name="connsiteX35" fmla="*/ 385836 w 1514862"/>
              <a:gd name="connsiteY35" fmla="*/ 5765594 h 6858000"/>
              <a:gd name="connsiteX36" fmla="*/ 417672 w 1514862"/>
              <a:gd name="connsiteY36" fmla="*/ 5693685 h 6858000"/>
              <a:gd name="connsiteX37" fmla="*/ 437727 w 1514862"/>
              <a:gd name="connsiteY37" fmla="*/ 5665173 h 6858000"/>
              <a:gd name="connsiteX38" fmla="*/ 471444 w 1514862"/>
              <a:gd name="connsiteY38" fmla="*/ 5563435 h 6858000"/>
              <a:gd name="connsiteX39" fmla="*/ 500949 w 1514862"/>
              <a:gd name="connsiteY39" fmla="*/ 5476393 h 6858000"/>
              <a:gd name="connsiteX40" fmla="*/ 532142 w 1514862"/>
              <a:gd name="connsiteY40" fmla="*/ 5396260 h 6858000"/>
              <a:gd name="connsiteX41" fmla="*/ 548123 w 1514862"/>
              <a:gd name="connsiteY41" fmla="*/ 5330009 h 6858000"/>
              <a:gd name="connsiteX42" fmla="*/ 581616 w 1514862"/>
              <a:gd name="connsiteY42" fmla="*/ 5273739 h 6858000"/>
              <a:gd name="connsiteX43" fmla="*/ 591215 w 1514862"/>
              <a:gd name="connsiteY43" fmla="*/ 5241779 h 6858000"/>
              <a:gd name="connsiteX44" fmla="*/ 602441 w 1514862"/>
              <a:gd name="connsiteY44" fmla="*/ 5225268 h 6858000"/>
              <a:gd name="connsiteX45" fmla="*/ 603461 w 1514862"/>
              <a:gd name="connsiteY45" fmla="*/ 5217684 h 6858000"/>
              <a:gd name="connsiteX46" fmla="*/ 610802 w 1514862"/>
              <a:gd name="connsiteY46" fmla="*/ 5193377 h 6858000"/>
              <a:gd name="connsiteX47" fmla="*/ 614105 w 1514862"/>
              <a:gd name="connsiteY47" fmla="*/ 5179288 h 6858000"/>
              <a:gd name="connsiteX48" fmla="*/ 615089 w 1514862"/>
              <a:gd name="connsiteY48" fmla="*/ 5173621 h 6858000"/>
              <a:gd name="connsiteX49" fmla="*/ 610723 w 1514862"/>
              <a:gd name="connsiteY49" fmla="*/ 5159961 h 6858000"/>
              <a:gd name="connsiteX50" fmla="*/ 617400 w 1514862"/>
              <a:gd name="connsiteY50" fmla="*/ 5144295 h 6858000"/>
              <a:gd name="connsiteX51" fmla="*/ 614333 w 1514862"/>
              <a:gd name="connsiteY51" fmla="*/ 5125185 h 6858000"/>
              <a:gd name="connsiteX52" fmla="*/ 621163 w 1514862"/>
              <a:gd name="connsiteY52" fmla="*/ 5121884 h 6858000"/>
              <a:gd name="connsiteX53" fmla="*/ 628199 w 1514862"/>
              <a:gd name="connsiteY53" fmla="*/ 5067850 h 6858000"/>
              <a:gd name="connsiteX54" fmla="*/ 630930 w 1514862"/>
              <a:gd name="connsiteY54" fmla="*/ 5060861 h 6858000"/>
              <a:gd name="connsiteX55" fmla="*/ 627634 w 1514862"/>
              <a:gd name="connsiteY55" fmla="*/ 5034192 h 6858000"/>
              <a:gd name="connsiteX56" fmla="*/ 629188 w 1514862"/>
              <a:gd name="connsiteY56" fmla="*/ 4993030 h 6858000"/>
              <a:gd name="connsiteX57" fmla="*/ 636097 w 1514862"/>
              <a:gd name="connsiteY57" fmla="*/ 4946844 h 6858000"/>
              <a:gd name="connsiteX58" fmla="*/ 631953 w 1514862"/>
              <a:gd name="connsiteY58" fmla="*/ 4932692 h 6858000"/>
              <a:gd name="connsiteX59" fmla="*/ 647356 w 1514862"/>
              <a:gd name="connsiteY59" fmla="*/ 4858827 h 6858000"/>
              <a:gd name="connsiteX60" fmla="*/ 641510 w 1514862"/>
              <a:gd name="connsiteY60" fmla="*/ 4801535 h 6858000"/>
              <a:gd name="connsiteX61" fmla="*/ 649179 w 1514862"/>
              <a:gd name="connsiteY61" fmla="*/ 4797794 h 6858000"/>
              <a:gd name="connsiteX62" fmla="*/ 650473 w 1514862"/>
              <a:gd name="connsiteY62" fmla="*/ 4784526 h 6858000"/>
              <a:gd name="connsiteX63" fmla="*/ 652257 w 1514862"/>
              <a:gd name="connsiteY63" fmla="*/ 4781211 h 6858000"/>
              <a:gd name="connsiteX64" fmla="*/ 661044 w 1514862"/>
              <a:gd name="connsiteY64" fmla="*/ 4761984 h 6858000"/>
              <a:gd name="connsiteX65" fmla="*/ 657092 w 1514862"/>
              <a:gd name="connsiteY65" fmla="*/ 4690749 h 6858000"/>
              <a:gd name="connsiteX66" fmla="*/ 652572 w 1514862"/>
              <a:gd name="connsiteY66" fmla="*/ 4584173 h 6858000"/>
              <a:gd name="connsiteX67" fmla="*/ 647655 w 1514862"/>
              <a:gd name="connsiteY67" fmla="*/ 4444346 h 6858000"/>
              <a:gd name="connsiteX68" fmla="*/ 644220 w 1514862"/>
              <a:gd name="connsiteY68" fmla="*/ 4375228 h 6858000"/>
              <a:gd name="connsiteX69" fmla="*/ 624873 w 1514862"/>
              <a:gd name="connsiteY69" fmla="*/ 4214165 h 6858000"/>
              <a:gd name="connsiteX70" fmla="*/ 628946 w 1514862"/>
              <a:gd name="connsiteY70" fmla="*/ 4090296 h 6858000"/>
              <a:gd name="connsiteX71" fmla="*/ 614202 w 1514862"/>
              <a:gd name="connsiteY71" fmla="*/ 4033999 h 6858000"/>
              <a:gd name="connsiteX72" fmla="*/ 615351 w 1514862"/>
              <a:gd name="connsiteY72" fmla="*/ 4031933 h 6858000"/>
              <a:gd name="connsiteX73" fmla="*/ 613927 w 1514862"/>
              <a:gd name="connsiteY73" fmla="*/ 4013953 h 6858000"/>
              <a:gd name="connsiteX74" fmla="*/ 600222 w 1514862"/>
              <a:gd name="connsiteY74" fmla="*/ 3974753 h 6858000"/>
              <a:gd name="connsiteX75" fmla="*/ 601820 w 1514862"/>
              <a:gd name="connsiteY75" fmla="*/ 3969950 h 6858000"/>
              <a:gd name="connsiteX76" fmla="*/ 595242 w 1514862"/>
              <a:gd name="connsiteY76" fmla="*/ 3933779 h 6858000"/>
              <a:gd name="connsiteX77" fmla="*/ 596573 w 1514862"/>
              <a:gd name="connsiteY77" fmla="*/ 3933093 h 6858000"/>
              <a:gd name="connsiteX78" fmla="*/ 600927 w 1514862"/>
              <a:gd name="connsiteY78" fmla="*/ 3922082 h 6858000"/>
              <a:gd name="connsiteX79" fmla="*/ 606005 w 1514862"/>
              <a:gd name="connsiteY79" fmla="*/ 3901461 h 6858000"/>
              <a:gd name="connsiteX80" fmla="*/ 628599 w 1514862"/>
              <a:gd name="connsiteY80" fmla="*/ 3813873 h 6858000"/>
              <a:gd name="connsiteX81" fmla="*/ 628024 w 1514862"/>
              <a:gd name="connsiteY81" fmla="*/ 3806161 h 6858000"/>
              <a:gd name="connsiteX82" fmla="*/ 628331 w 1514862"/>
              <a:gd name="connsiteY82" fmla="*/ 3805957 h 6858000"/>
              <a:gd name="connsiteX83" fmla="*/ 628358 w 1514862"/>
              <a:gd name="connsiteY83" fmla="*/ 3797724 h 6858000"/>
              <a:gd name="connsiteX84" fmla="*/ 626973 w 1514862"/>
              <a:gd name="connsiteY84" fmla="*/ 3792098 h 6858000"/>
              <a:gd name="connsiteX85" fmla="*/ 625857 w 1514862"/>
              <a:gd name="connsiteY85" fmla="*/ 3777135 h 6858000"/>
              <a:gd name="connsiteX86" fmla="*/ 627590 w 1514862"/>
              <a:gd name="connsiteY86" fmla="*/ 3771656 h 6858000"/>
              <a:gd name="connsiteX87" fmla="*/ 631333 w 1514862"/>
              <a:gd name="connsiteY87" fmla="*/ 3769007 h 6858000"/>
              <a:gd name="connsiteX88" fmla="*/ 630799 w 1514862"/>
              <a:gd name="connsiteY88" fmla="*/ 3767709 h 6858000"/>
              <a:gd name="connsiteX89" fmla="*/ 639495 w 1514862"/>
              <a:gd name="connsiteY89" fmla="*/ 3738082 h 6858000"/>
              <a:gd name="connsiteX90" fmla="*/ 646841 w 1514862"/>
              <a:gd name="connsiteY90" fmla="*/ 3673397 h 6858000"/>
              <a:gd name="connsiteX91" fmla="*/ 646137 w 1514862"/>
              <a:gd name="connsiteY91" fmla="*/ 3637109 h 6858000"/>
              <a:gd name="connsiteX92" fmla="*/ 649580 w 1514862"/>
              <a:gd name="connsiteY92" fmla="*/ 3536883 h 6858000"/>
              <a:gd name="connsiteX93" fmla="*/ 657118 w 1514862"/>
              <a:gd name="connsiteY93" fmla="*/ 3435652 h 6858000"/>
              <a:gd name="connsiteX94" fmla="*/ 658789 w 1514862"/>
              <a:gd name="connsiteY94" fmla="*/ 3307769 h 6858000"/>
              <a:gd name="connsiteX95" fmla="*/ 676352 w 1514862"/>
              <a:gd name="connsiteY95" fmla="*/ 3250522 h 6858000"/>
              <a:gd name="connsiteX96" fmla="*/ 676777 w 1514862"/>
              <a:gd name="connsiteY96" fmla="*/ 3229163 h 6858000"/>
              <a:gd name="connsiteX97" fmla="*/ 678600 w 1514862"/>
              <a:gd name="connsiteY97" fmla="*/ 3217217 h 6858000"/>
              <a:gd name="connsiteX98" fmla="*/ 665435 w 1514862"/>
              <a:gd name="connsiteY98" fmla="*/ 3183755 h 6858000"/>
              <a:gd name="connsiteX99" fmla="*/ 665936 w 1514862"/>
              <a:gd name="connsiteY99" fmla="*/ 3178642 h 6858000"/>
              <a:gd name="connsiteX100" fmla="*/ 653536 w 1514862"/>
              <a:gd name="connsiteY100" fmla="*/ 3158586 h 6858000"/>
              <a:gd name="connsiteX101" fmla="*/ 638721 w 1514862"/>
              <a:gd name="connsiteY101" fmla="*/ 3129034 h 6858000"/>
              <a:gd name="connsiteX102" fmla="*/ 639386 w 1514862"/>
              <a:gd name="connsiteY102" fmla="*/ 3126682 h 6858000"/>
              <a:gd name="connsiteX103" fmla="*/ 630254 w 1514862"/>
              <a:gd name="connsiteY103" fmla="*/ 3114519 h 6858000"/>
              <a:gd name="connsiteX104" fmla="*/ 616863 w 1514862"/>
              <a:gd name="connsiteY104" fmla="*/ 3106272 h 6858000"/>
              <a:gd name="connsiteX105" fmla="*/ 589593 w 1514862"/>
              <a:gd name="connsiteY105" fmla="*/ 2958185 h 6858000"/>
              <a:gd name="connsiteX106" fmla="*/ 532207 w 1514862"/>
              <a:gd name="connsiteY106" fmla="*/ 2762989 h 6858000"/>
              <a:gd name="connsiteX107" fmla="*/ 481125 w 1514862"/>
              <a:gd name="connsiteY107" fmla="*/ 2554718 h 6858000"/>
              <a:gd name="connsiteX108" fmla="*/ 461219 w 1514862"/>
              <a:gd name="connsiteY108" fmla="*/ 2485734 h 6858000"/>
              <a:gd name="connsiteX109" fmla="*/ 451942 w 1514862"/>
              <a:gd name="connsiteY109" fmla="*/ 2447068 h 6858000"/>
              <a:gd name="connsiteX110" fmla="*/ 438903 w 1514862"/>
              <a:gd name="connsiteY110" fmla="*/ 2425819 h 6858000"/>
              <a:gd name="connsiteX111" fmla="*/ 444902 w 1514862"/>
              <a:gd name="connsiteY111" fmla="*/ 2402874 h 6858000"/>
              <a:gd name="connsiteX112" fmla="*/ 447514 w 1514862"/>
              <a:gd name="connsiteY112" fmla="*/ 2381443 h 6858000"/>
              <a:gd name="connsiteX113" fmla="*/ 423843 w 1514862"/>
              <a:gd name="connsiteY113" fmla="*/ 2261920 h 6858000"/>
              <a:gd name="connsiteX114" fmla="*/ 413730 w 1514862"/>
              <a:gd name="connsiteY114" fmla="*/ 2195378 h 6858000"/>
              <a:gd name="connsiteX115" fmla="*/ 397947 w 1514862"/>
              <a:gd name="connsiteY115" fmla="*/ 2155135 h 6858000"/>
              <a:gd name="connsiteX116" fmla="*/ 395405 w 1514862"/>
              <a:gd name="connsiteY116" fmla="*/ 2118008 h 6858000"/>
              <a:gd name="connsiteX117" fmla="*/ 396398 w 1514862"/>
              <a:gd name="connsiteY117" fmla="*/ 2050531 h 6858000"/>
              <a:gd name="connsiteX118" fmla="*/ 388204 w 1514862"/>
              <a:gd name="connsiteY118" fmla="*/ 1963269 h 6858000"/>
              <a:gd name="connsiteX119" fmla="*/ 369382 w 1514862"/>
              <a:gd name="connsiteY119" fmla="*/ 1906352 h 6858000"/>
              <a:gd name="connsiteX120" fmla="*/ 345939 w 1514862"/>
              <a:gd name="connsiteY120" fmla="*/ 1861531 h 6858000"/>
              <a:gd name="connsiteX121" fmla="*/ 299738 w 1514862"/>
              <a:gd name="connsiteY121" fmla="*/ 1732919 h 6858000"/>
              <a:gd name="connsiteX122" fmla="*/ 272049 w 1514862"/>
              <a:gd name="connsiteY122" fmla="*/ 1663540 h 6858000"/>
              <a:gd name="connsiteX123" fmla="*/ 271175 w 1514862"/>
              <a:gd name="connsiteY123" fmla="*/ 1615777 h 6858000"/>
              <a:gd name="connsiteX124" fmla="*/ 251970 w 1514862"/>
              <a:gd name="connsiteY124" fmla="*/ 1563678 h 6858000"/>
              <a:gd name="connsiteX125" fmla="*/ 265050 w 1514862"/>
              <a:gd name="connsiteY125" fmla="*/ 1519474 h 6858000"/>
              <a:gd name="connsiteX126" fmla="*/ 257792 w 1514862"/>
              <a:gd name="connsiteY126" fmla="*/ 1477995 h 6858000"/>
              <a:gd name="connsiteX127" fmla="*/ 243877 w 1514862"/>
              <a:gd name="connsiteY127" fmla="*/ 1373769 h 6858000"/>
              <a:gd name="connsiteX128" fmla="*/ 252184 w 1514862"/>
              <a:gd name="connsiteY128" fmla="*/ 1307086 h 6858000"/>
              <a:gd name="connsiteX129" fmla="*/ 253372 w 1514862"/>
              <a:gd name="connsiteY129" fmla="*/ 1189033 h 6858000"/>
              <a:gd name="connsiteX130" fmla="*/ 258057 w 1514862"/>
              <a:gd name="connsiteY130" fmla="*/ 1168288 h 6858000"/>
              <a:gd name="connsiteX131" fmla="*/ 250339 w 1514862"/>
              <a:gd name="connsiteY131" fmla="*/ 1142577 h 6858000"/>
              <a:gd name="connsiteX132" fmla="*/ 239645 w 1514862"/>
              <a:gd name="connsiteY132" fmla="*/ 1088484 h 6858000"/>
              <a:gd name="connsiteX133" fmla="*/ 228381 w 1514862"/>
              <a:gd name="connsiteY133" fmla="*/ 1016103 h 6858000"/>
              <a:gd name="connsiteX134" fmla="*/ 229837 w 1514862"/>
              <a:gd name="connsiteY134" fmla="*/ 932283 h 6858000"/>
              <a:gd name="connsiteX135" fmla="*/ 232073 w 1514862"/>
              <a:gd name="connsiteY135" fmla="*/ 915925 h 6858000"/>
              <a:gd name="connsiteX136" fmla="*/ 224702 w 1514862"/>
              <a:gd name="connsiteY136" fmla="*/ 896999 h 6858000"/>
              <a:gd name="connsiteX137" fmla="*/ 194110 w 1514862"/>
              <a:gd name="connsiteY137" fmla="*/ 821517 h 6858000"/>
              <a:gd name="connsiteX138" fmla="*/ 173060 w 1514862"/>
              <a:gd name="connsiteY138" fmla="*/ 751353 h 6858000"/>
              <a:gd name="connsiteX139" fmla="*/ 172618 w 1514862"/>
              <a:gd name="connsiteY139" fmla="*/ 721230 h 6858000"/>
              <a:gd name="connsiteX140" fmla="*/ 158289 w 1514862"/>
              <a:gd name="connsiteY140" fmla="*/ 681659 h 6858000"/>
              <a:gd name="connsiteX141" fmla="*/ 143708 w 1514862"/>
              <a:gd name="connsiteY141" fmla="*/ 635218 h 6858000"/>
              <a:gd name="connsiteX142" fmla="*/ 148719 w 1514862"/>
              <a:gd name="connsiteY142" fmla="*/ 613763 h 6858000"/>
              <a:gd name="connsiteX143" fmla="*/ 134661 w 1514862"/>
              <a:gd name="connsiteY143" fmla="*/ 598582 h 6858000"/>
              <a:gd name="connsiteX144" fmla="*/ 134342 w 1514862"/>
              <a:gd name="connsiteY144" fmla="*/ 576846 h 6858000"/>
              <a:gd name="connsiteX145" fmla="*/ 113968 w 1514862"/>
              <a:gd name="connsiteY145" fmla="*/ 530055 h 6858000"/>
              <a:gd name="connsiteX146" fmla="*/ 104404 w 1514862"/>
              <a:gd name="connsiteY146" fmla="*/ 448559 h 6858000"/>
              <a:gd name="connsiteX147" fmla="*/ 110826 w 1514862"/>
              <a:gd name="connsiteY147" fmla="*/ 441529 h 6858000"/>
              <a:gd name="connsiteX148" fmla="*/ 110047 w 1514862"/>
              <a:gd name="connsiteY148" fmla="*/ 428927 h 6858000"/>
              <a:gd name="connsiteX149" fmla="*/ 99451 w 1514862"/>
              <a:gd name="connsiteY149" fmla="*/ 430161 h 6858000"/>
              <a:gd name="connsiteX150" fmla="*/ 76471 w 1514862"/>
              <a:gd name="connsiteY150" fmla="*/ 367211 h 6858000"/>
              <a:gd name="connsiteX151" fmla="*/ 33963 w 1514862"/>
              <a:gd name="connsiteY151" fmla="*/ 302178 h 6858000"/>
              <a:gd name="connsiteX152" fmla="*/ 12635 w 1514862"/>
              <a:gd name="connsiteY152" fmla="*/ 211375 h 6858000"/>
              <a:gd name="connsiteX153" fmla="*/ 3963 w 1514862"/>
              <a:gd name="connsiteY153" fmla="*/ 184179 h 6858000"/>
              <a:gd name="connsiteX154" fmla="*/ 25635 w 1514862"/>
              <a:gd name="connsiteY154" fmla="*/ 47336 h 6858000"/>
              <a:gd name="connsiteX155" fmla="*/ 6323 w 1514862"/>
              <a:gd name="connsiteY15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6312 w 1508539"/>
              <a:gd name="connsiteY152" fmla="*/ 211375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0191 w 1508539"/>
              <a:gd name="connsiteY149" fmla="*/ 404917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106893 w 1508539"/>
              <a:gd name="connsiteY146" fmla="*/ 46538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4721 w 1508539"/>
              <a:gd name="connsiteY63" fmla="*/ 4761984 h 6858000"/>
              <a:gd name="connsiteX64" fmla="*/ 650769 w 1508539"/>
              <a:gd name="connsiteY64" fmla="*/ 4690749 h 6858000"/>
              <a:gd name="connsiteX65" fmla="*/ 646249 w 1508539"/>
              <a:gd name="connsiteY65" fmla="*/ 4584173 h 6858000"/>
              <a:gd name="connsiteX66" fmla="*/ 641332 w 1508539"/>
              <a:gd name="connsiteY66" fmla="*/ 4444346 h 6858000"/>
              <a:gd name="connsiteX67" fmla="*/ 637897 w 1508539"/>
              <a:gd name="connsiteY67" fmla="*/ 4375228 h 6858000"/>
              <a:gd name="connsiteX68" fmla="*/ 618550 w 1508539"/>
              <a:gd name="connsiteY68" fmla="*/ 4214165 h 6858000"/>
              <a:gd name="connsiteX69" fmla="*/ 622623 w 1508539"/>
              <a:gd name="connsiteY69" fmla="*/ 4090296 h 6858000"/>
              <a:gd name="connsiteX70" fmla="*/ 607879 w 1508539"/>
              <a:gd name="connsiteY70" fmla="*/ 4033999 h 6858000"/>
              <a:gd name="connsiteX71" fmla="*/ 609028 w 1508539"/>
              <a:gd name="connsiteY71" fmla="*/ 4031933 h 6858000"/>
              <a:gd name="connsiteX72" fmla="*/ 607604 w 1508539"/>
              <a:gd name="connsiteY72" fmla="*/ 4013953 h 6858000"/>
              <a:gd name="connsiteX73" fmla="*/ 593899 w 1508539"/>
              <a:gd name="connsiteY73" fmla="*/ 3974753 h 6858000"/>
              <a:gd name="connsiteX74" fmla="*/ 595497 w 1508539"/>
              <a:gd name="connsiteY74" fmla="*/ 3969950 h 6858000"/>
              <a:gd name="connsiteX75" fmla="*/ 588919 w 1508539"/>
              <a:gd name="connsiteY75" fmla="*/ 3933779 h 6858000"/>
              <a:gd name="connsiteX76" fmla="*/ 590250 w 1508539"/>
              <a:gd name="connsiteY76" fmla="*/ 3933093 h 6858000"/>
              <a:gd name="connsiteX77" fmla="*/ 594604 w 1508539"/>
              <a:gd name="connsiteY77" fmla="*/ 3922082 h 6858000"/>
              <a:gd name="connsiteX78" fmla="*/ 599682 w 1508539"/>
              <a:gd name="connsiteY78" fmla="*/ 3901461 h 6858000"/>
              <a:gd name="connsiteX79" fmla="*/ 622276 w 1508539"/>
              <a:gd name="connsiteY79" fmla="*/ 3813873 h 6858000"/>
              <a:gd name="connsiteX80" fmla="*/ 621701 w 1508539"/>
              <a:gd name="connsiteY80" fmla="*/ 3806161 h 6858000"/>
              <a:gd name="connsiteX81" fmla="*/ 622008 w 1508539"/>
              <a:gd name="connsiteY81" fmla="*/ 3805957 h 6858000"/>
              <a:gd name="connsiteX82" fmla="*/ 622035 w 1508539"/>
              <a:gd name="connsiteY82" fmla="*/ 3797724 h 6858000"/>
              <a:gd name="connsiteX83" fmla="*/ 620650 w 1508539"/>
              <a:gd name="connsiteY83" fmla="*/ 3792098 h 6858000"/>
              <a:gd name="connsiteX84" fmla="*/ 619534 w 1508539"/>
              <a:gd name="connsiteY84" fmla="*/ 3777135 h 6858000"/>
              <a:gd name="connsiteX85" fmla="*/ 621267 w 1508539"/>
              <a:gd name="connsiteY85" fmla="*/ 3771656 h 6858000"/>
              <a:gd name="connsiteX86" fmla="*/ 625010 w 1508539"/>
              <a:gd name="connsiteY86" fmla="*/ 3769007 h 6858000"/>
              <a:gd name="connsiteX87" fmla="*/ 624476 w 1508539"/>
              <a:gd name="connsiteY87" fmla="*/ 3767709 h 6858000"/>
              <a:gd name="connsiteX88" fmla="*/ 633172 w 1508539"/>
              <a:gd name="connsiteY88" fmla="*/ 3738082 h 6858000"/>
              <a:gd name="connsiteX89" fmla="*/ 640518 w 1508539"/>
              <a:gd name="connsiteY89" fmla="*/ 3673397 h 6858000"/>
              <a:gd name="connsiteX90" fmla="*/ 639814 w 1508539"/>
              <a:gd name="connsiteY90" fmla="*/ 3637109 h 6858000"/>
              <a:gd name="connsiteX91" fmla="*/ 643257 w 1508539"/>
              <a:gd name="connsiteY91" fmla="*/ 3536883 h 6858000"/>
              <a:gd name="connsiteX92" fmla="*/ 650795 w 1508539"/>
              <a:gd name="connsiteY92" fmla="*/ 3435652 h 6858000"/>
              <a:gd name="connsiteX93" fmla="*/ 652466 w 1508539"/>
              <a:gd name="connsiteY93" fmla="*/ 3307769 h 6858000"/>
              <a:gd name="connsiteX94" fmla="*/ 670029 w 1508539"/>
              <a:gd name="connsiteY94" fmla="*/ 3250522 h 6858000"/>
              <a:gd name="connsiteX95" fmla="*/ 670454 w 1508539"/>
              <a:gd name="connsiteY95" fmla="*/ 3229163 h 6858000"/>
              <a:gd name="connsiteX96" fmla="*/ 672277 w 1508539"/>
              <a:gd name="connsiteY96" fmla="*/ 3217217 h 6858000"/>
              <a:gd name="connsiteX97" fmla="*/ 659112 w 1508539"/>
              <a:gd name="connsiteY97" fmla="*/ 3183755 h 6858000"/>
              <a:gd name="connsiteX98" fmla="*/ 659613 w 1508539"/>
              <a:gd name="connsiteY98" fmla="*/ 3178642 h 6858000"/>
              <a:gd name="connsiteX99" fmla="*/ 647213 w 1508539"/>
              <a:gd name="connsiteY99" fmla="*/ 3158586 h 6858000"/>
              <a:gd name="connsiteX100" fmla="*/ 632398 w 1508539"/>
              <a:gd name="connsiteY100" fmla="*/ 3129034 h 6858000"/>
              <a:gd name="connsiteX101" fmla="*/ 633063 w 1508539"/>
              <a:gd name="connsiteY101" fmla="*/ 3126682 h 6858000"/>
              <a:gd name="connsiteX102" fmla="*/ 623931 w 1508539"/>
              <a:gd name="connsiteY102" fmla="*/ 3114519 h 6858000"/>
              <a:gd name="connsiteX103" fmla="*/ 610540 w 1508539"/>
              <a:gd name="connsiteY103" fmla="*/ 3106272 h 6858000"/>
              <a:gd name="connsiteX104" fmla="*/ 583270 w 1508539"/>
              <a:gd name="connsiteY104" fmla="*/ 2958185 h 6858000"/>
              <a:gd name="connsiteX105" fmla="*/ 525884 w 1508539"/>
              <a:gd name="connsiteY105" fmla="*/ 2762989 h 6858000"/>
              <a:gd name="connsiteX106" fmla="*/ 474802 w 1508539"/>
              <a:gd name="connsiteY106" fmla="*/ 2554718 h 6858000"/>
              <a:gd name="connsiteX107" fmla="*/ 454896 w 1508539"/>
              <a:gd name="connsiteY107" fmla="*/ 2485734 h 6858000"/>
              <a:gd name="connsiteX108" fmla="*/ 445619 w 1508539"/>
              <a:gd name="connsiteY108" fmla="*/ 2447068 h 6858000"/>
              <a:gd name="connsiteX109" fmla="*/ 432580 w 1508539"/>
              <a:gd name="connsiteY109" fmla="*/ 2425819 h 6858000"/>
              <a:gd name="connsiteX110" fmla="*/ 438579 w 1508539"/>
              <a:gd name="connsiteY110" fmla="*/ 2402874 h 6858000"/>
              <a:gd name="connsiteX111" fmla="*/ 441191 w 1508539"/>
              <a:gd name="connsiteY111" fmla="*/ 2381443 h 6858000"/>
              <a:gd name="connsiteX112" fmla="*/ 417520 w 1508539"/>
              <a:gd name="connsiteY112" fmla="*/ 2261920 h 6858000"/>
              <a:gd name="connsiteX113" fmla="*/ 407407 w 1508539"/>
              <a:gd name="connsiteY113" fmla="*/ 2195378 h 6858000"/>
              <a:gd name="connsiteX114" fmla="*/ 391624 w 1508539"/>
              <a:gd name="connsiteY114" fmla="*/ 2155135 h 6858000"/>
              <a:gd name="connsiteX115" fmla="*/ 389082 w 1508539"/>
              <a:gd name="connsiteY115" fmla="*/ 2118008 h 6858000"/>
              <a:gd name="connsiteX116" fmla="*/ 390075 w 1508539"/>
              <a:gd name="connsiteY116" fmla="*/ 2050531 h 6858000"/>
              <a:gd name="connsiteX117" fmla="*/ 381881 w 1508539"/>
              <a:gd name="connsiteY117" fmla="*/ 1963269 h 6858000"/>
              <a:gd name="connsiteX118" fmla="*/ 363059 w 1508539"/>
              <a:gd name="connsiteY118" fmla="*/ 1906352 h 6858000"/>
              <a:gd name="connsiteX119" fmla="*/ 339616 w 1508539"/>
              <a:gd name="connsiteY119" fmla="*/ 1861531 h 6858000"/>
              <a:gd name="connsiteX120" fmla="*/ 293415 w 1508539"/>
              <a:gd name="connsiteY120" fmla="*/ 1732919 h 6858000"/>
              <a:gd name="connsiteX121" fmla="*/ 265726 w 1508539"/>
              <a:gd name="connsiteY121" fmla="*/ 1663540 h 6858000"/>
              <a:gd name="connsiteX122" fmla="*/ 264852 w 1508539"/>
              <a:gd name="connsiteY122" fmla="*/ 1615777 h 6858000"/>
              <a:gd name="connsiteX123" fmla="*/ 245647 w 1508539"/>
              <a:gd name="connsiteY123" fmla="*/ 1563678 h 6858000"/>
              <a:gd name="connsiteX124" fmla="*/ 258727 w 1508539"/>
              <a:gd name="connsiteY124" fmla="*/ 1519474 h 6858000"/>
              <a:gd name="connsiteX125" fmla="*/ 251469 w 1508539"/>
              <a:gd name="connsiteY125" fmla="*/ 1477995 h 6858000"/>
              <a:gd name="connsiteX126" fmla="*/ 237554 w 1508539"/>
              <a:gd name="connsiteY126" fmla="*/ 1373769 h 6858000"/>
              <a:gd name="connsiteX127" fmla="*/ 245861 w 1508539"/>
              <a:gd name="connsiteY127" fmla="*/ 1307086 h 6858000"/>
              <a:gd name="connsiteX128" fmla="*/ 247049 w 1508539"/>
              <a:gd name="connsiteY128" fmla="*/ 1189033 h 6858000"/>
              <a:gd name="connsiteX129" fmla="*/ 251734 w 1508539"/>
              <a:gd name="connsiteY129" fmla="*/ 1168288 h 6858000"/>
              <a:gd name="connsiteX130" fmla="*/ 244016 w 1508539"/>
              <a:gd name="connsiteY130" fmla="*/ 1142577 h 6858000"/>
              <a:gd name="connsiteX131" fmla="*/ 233322 w 1508539"/>
              <a:gd name="connsiteY131" fmla="*/ 1088484 h 6858000"/>
              <a:gd name="connsiteX132" fmla="*/ 222058 w 1508539"/>
              <a:gd name="connsiteY132" fmla="*/ 1016103 h 6858000"/>
              <a:gd name="connsiteX133" fmla="*/ 223514 w 1508539"/>
              <a:gd name="connsiteY133" fmla="*/ 932283 h 6858000"/>
              <a:gd name="connsiteX134" fmla="*/ 225750 w 1508539"/>
              <a:gd name="connsiteY134" fmla="*/ 915925 h 6858000"/>
              <a:gd name="connsiteX135" fmla="*/ 218379 w 1508539"/>
              <a:gd name="connsiteY135" fmla="*/ 896999 h 6858000"/>
              <a:gd name="connsiteX136" fmla="*/ 187787 w 1508539"/>
              <a:gd name="connsiteY136" fmla="*/ 821517 h 6858000"/>
              <a:gd name="connsiteX137" fmla="*/ 166737 w 1508539"/>
              <a:gd name="connsiteY137" fmla="*/ 751353 h 6858000"/>
              <a:gd name="connsiteX138" fmla="*/ 166295 w 1508539"/>
              <a:gd name="connsiteY138" fmla="*/ 721230 h 6858000"/>
              <a:gd name="connsiteX139" fmla="*/ 151966 w 1508539"/>
              <a:gd name="connsiteY139" fmla="*/ 681659 h 6858000"/>
              <a:gd name="connsiteX140" fmla="*/ 137385 w 1508539"/>
              <a:gd name="connsiteY140" fmla="*/ 635218 h 6858000"/>
              <a:gd name="connsiteX141" fmla="*/ 142396 w 1508539"/>
              <a:gd name="connsiteY141" fmla="*/ 613763 h 6858000"/>
              <a:gd name="connsiteX142" fmla="*/ 128338 w 1508539"/>
              <a:gd name="connsiteY142" fmla="*/ 598582 h 6858000"/>
              <a:gd name="connsiteX143" fmla="*/ 128019 w 1508539"/>
              <a:gd name="connsiteY143" fmla="*/ 576846 h 6858000"/>
              <a:gd name="connsiteX144" fmla="*/ 107645 w 1508539"/>
              <a:gd name="connsiteY144" fmla="*/ 530055 h 6858000"/>
              <a:gd name="connsiteX145" fmla="*/ 106893 w 1508539"/>
              <a:gd name="connsiteY145" fmla="*/ 465389 h 6858000"/>
              <a:gd name="connsiteX146" fmla="*/ 89816 w 1508539"/>
              <a:gd name="connsiteY146" fmla="*/ 424699 h 6858000"/>
              <a:gd name="connsiteX147" fmla="*/ 90191 w 1508539"/>
              <a:gd name="connsiteY147" fmla="*/ 404917 h 6858000"/>
              <a:gd name="connsiteX148" fmla="*/ 70148 w 1508539"/>
              <a:gd name="connsiteY148" fmla="*/ 367211 h 6858000"/>
              <a:gd name="connsiteX149" fmla="*/ 36452 w 1508539"/>
              <a:gd name="connsiteY149" fmla="*/ 268519 h 6858000"/>
              <a:gd name="connsiteX150" fmla="*/ 23935 w 1508539"/>
              <a:gd name="connsiteY150" fmla="*/ 160886 h 6858000"/>
              <a:gd name="connsiteX151" fmla="*/ 19312 w 1508539"/>
              <a:gd name="connsiteY151" fmla="*/ 47336 h 6858000"/>
              <a:gd name="connsiteX152" fmla="*/ 0 w 1508539"/>
              <a:gd name="connsiteY15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46936 w 1508539"/>
              <a:gd name="connsiteY60" fmla="*/ 4821170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3397 w 1508539"/>
              <a:gd name="connsiteY25" fmla="*/ 6372381 h 6858000"/>
              <a:gd name="connsiteX26" fmla="*/ 240591 w 1508539"/>
              <a:gd name="connsiteY26" fmla="*/ 6367510 h 6858000"/>
              <a:gd name="connsiteX27" fmla="*/ 244471 w 1508539"/>
              <a:gd name="connsiteY27" fmla="*/ 6349778 h 6858000"/>
              <a:gd name="connsiteX28" fmla="*/ 246136 w 1508539"/>
              <a:gd name="connsiteY28" fmla="*/ 6348250 h 6858000"/>
              <a:gd name="connsiteX29" fmla="*/ 262170 w 1508539"/>
              <a:gd name="connsiteY29" fmla="*/ 6281972 h 6858000"/>
              <a:gd name="connsiteX30" fmla="*/ 272933 w 1508539"/>
              <a:gd name="connsiteY30" fmla="*/ 6211940 h 6858000"/>
              <a:gd name="connsiteX31" fmla="*/ 314428 w 1508539"/>
              <a:gd name="connsiteY31" fmla="*/ 6113913 h 6858000"/>
              <a:gd name="connsiteX32" fmla="*/ 318721 w 1508539"/>
              <a:gd name="connsiteY32" fmla="*/ 6028119 h 6858000"/>
              <a:gd name="connsiteX33" fmla="*/ 345501 w 1508539"/>
              <a:gd name="connsiteY33" fmla="*/ 5934687 h 6858000"/>
              <a:gd name="connsiteX34" fmla="*/ 379513 w 1508539"/>
              <a:gd name="connsiteY34" fmla="*/ 5765594 h 6858000"/>
              <a:gd name="connsiteX35" fmla="*/ 411349 w 1508539"/>
              <a:gd name="connsiteY35" fmla="*/ 5693685 h 6858000"/>
              <a:gd name="connsiteX36" fmla="*/ 431404 w 1508539"/>
              <a:gd name="connsiteY36" fmla="*/ 5665173 h 6858000"/>
              <a:gd name="connsiteX37" fmla="*/ 465121 w 1508539"/>
              <a:gd name="connsiteY37" fmla="*/ 5563435 h 6858000"/>
              <a:gd name="connsiteX38" fmla="*/ 494626 w 1508539"/>
              <a:gd name="connsiteY38" fmla="*/ 5476393 h 6858000"/>
              <a:gd name="connsiteX39" fmla="*/ 525819 w 1508539"/>
              <a:gd name="connsiteY39" fmla="*/ 5396260 h 6858000"/>
              <a:gd name="connsiteX40" fmla="*/ 541800 w 1508539"/>
              <a:gd name="connsiteY40" fmla="*/ 5330009 h 6858000"/>
              <a:gd name="connsiteX41" fmla="*/ 575293 w 1508539"/>
              <a:gd name="connsiteY41" fmla="*/ 5273739 h 6858000"/>
              <a:gd name="connsiteX42" fmla="*/ 584892 w 1508539"/>
              <a:gd name="connsiteY42" fmla="*/ 5241779 h 6858000"/>
              <a:gd name="connsiteX43" fmla="*/ 596118 w 1508539"/>
              <a:gd name="connsiteY43" fmla="*/ 5225268 h 6858000"/>
              <a:gd name="connsiteX44" fmla="*/ 597138 w 1508539"/>
              <a:gd name="connsiteY44" fmla="*/ 5217684 h 6858000"/>
              <a:gd name="connsiteX45" fmla="*/ 604479 w 1508539"/>
              <a:gd name="connsiteY45" fmla="*/ 5193377 h 6858000"/>
              <a:gd name="connsiteX46" fmla="*/ 607782 w 1508539"/>
              <a:gd name="connsiteY46" fmla="*/ 5179288 h 6858000"/>
              <a:gd name="connsiteX47" fmla="*/ 608766 w 1508539"/>
              <a:gd name="connsiteY47" fmla="*/ 5173621 h 6858000"/>
              <a:gd name="connsiteX48" fmla="*/ 604400 w 1508539"/>
              <a:gd name="connsiteY48" fmla="*/ 5159961 h 6858000"/>
              <a:gd name="connsiteX49" fmla="*/ 611077 w 1508539"/>
              <a:gd name="connsiteY49" fmla="*/ 5144295 h 6858000"/>
              <a:gd name="connsiteX50" fmla="*/ 608010 w 1508539"/>
              <a:gd name="connsiteY50" fmla="*/ 5125185 h 6858000"/>
              <a:gd name="connsiteX51" fmla="*/ 614840 w 1508539"/>
              <a:gd name="connsiteY51" fmla="*/ 5121884 h 6858000"/>
              <a:gd name="connsiteX52" fmla="*/ 621876 w 1508539"/>
              <a:gd name="connsiteY52" fmla="*/ 5067850 h 6858000"/>
              <a:gd name="connsiteX53" fmla="*/ 624607 w 1508539"/>
              <a:gd name="connsiteY53" fmla="*/ 5060861 h 6858000"/>
              <a:gd name="connsiteX54" fmla="*/ 621311 w 1508539"/>
              <a:gd name="connsiteY54" fmla="*/ 5034192 h 6858000"/>
              <a:gd name="connsiteX55" fmla="*/ 622865 w 1508539"/>
              <a:gd name="connsiteY55" fmla="*/ 4993030 h 6858000"/>
              <a:gd name="connsiteX56" fmla="*/ 629774 w 1508539"/>
              <a:gd name="connsiteY56" fmla="*/ 4946844 h 6858000"/>
              <a:gd name="connsiteX57" fmla="*/ 625630 w 1508539"/>
              <a:gd name="connsiteY57" fmla="*/ 4932692 h 6858000"/>
              <a:gd name="connsiteX58" fmla="*/ 641033 w 1508539"/>
              <a:gd name="connsiteY58" fmla="*/ 4858827 h 6858000"/>
              <a:gd name="connsiteX59" fmla="*/ 646936 w 1508539"/>
              <a:gd name="connsiteY59" fmla="*/ 4821170 h 6858000"/>
              <a:gd name="connsiteX60" fmla="*/ 651669 w 1508539"/>
              <a:gd name="connsiteY60" fmla="*/ 4780965 h 6858000"/>
              <a:gd name="connsiteX61" fmla="*/ 652962 w 1508539"/>
              <a:gd name="connsiteY61" fmla="*/ 4750867 h 6858000"/>
              <a:gd name="connsiteX62" fmla="*/ 650769 w 1508539"/>
              <a:gd name="connsiteY62" fmla="*/ 4690749 h 6858000"/>
              <a:gd name="connsiteX63" fmla="*/ 646249 w 1508539"/>
              <a:gd name="connsiteY63" fmla="*/ 4584173 h 6858000"/>
              <a:gd name="connsiteX64" fmla="*/ 641332 w 1508539"/>
              <a:gd name="connsiteY64" fmla="*/ 4444346 h 6858000"/>
              <a:gd name="connsiteX65" fmla="*/ 637897 w 1508539"/>
              <a:gd name="connsiteY65" fmla="*/ 4375228 h 6858000"/>
              <a:gd name="connsiteX66" fmla="*/ 618550 w 1508539"/>
              <a:gd name="connsiteY66" fmla="*/ 4214165 h 6858000"/>
              <a:gd name="connsiteX67" fmla="*/ 622623 w 1508539"/>
              <a:gd name="connsiteY67" fmla="*/ 4090296 h 6858000"/>
              <a:gd name="connsiteX68" fmla="*/ 607879 w 1508539"/>
              <a:gd name="connsiteY68" fmla="*/ 4033999 h 6858000"/>
              <a:gd name="connsiteX69" fmla="*/ 609028 w 1508539"/>
              <a:gd name="connsiteY69" fmla="*/ 4031933 h 6858000"/>
              <a:gd name="connsiteX70" fmla="*/ 607604 w 1508539"/>
              <a:gd name="connsiteY70" fmla="*/ 4013953 h 6858000"/>
              <a:gd name="connsiteX71" fmla="*/ 593899 w 1508539"/>
              <a:gd name="connsiteY71" fmla="*/ 3974753 h 6858000"/>
              <a:gd name="connsiteX72" fmla="*/ 595497 w 1508539"/>
              <a:gd name="connsiteY72" fmla="*/ 3969950 h 6858000"/>
              <a:gd name="connsiteX73" fmla="*/ 588919 w 1508539"/>
              <a:gd name="connsiteY73" fmla="*/ 3933779 h 6858000"/>
              <a:gd name="connsiteX74" fmla="*/ 590250 w 1508539"/>
              <a:gd name="connsiteY74" fmla="*/ 3933093 h 6858000"/>
              <a:gd name="connsiteX75" fmla="*/ 594604 w 1508539"/>
              <a:gd name="connsiteY75" fmla="*/ 3922082 h 6858000"/>
              <a:gd name="connsiteX76" fmla="*/ 599682 w 1508539"/>
              <a:gd name="connsiteY76" fmla="*/ 3901461 h 6858000"/>
              <a:gd name="connsiteX77" fmla="*/ 622276 w 1508539"/>
              <a:gd name="connsiteY77" fmla="*/ 3813873 h 6858000"/>
              <a:gd name="connsiteX78" fmla="*/ 621701 w 1508539"/>
              <a:gd name="connsiteY78" fmla="*/ 3806161 h 6858000"/>
              <a:gd name="connsiteX79" fmla="*/ 622008 w 1508539"/>
              <a:gd name="connsiteY79" fmla="*/ 3805957 h 6858000"/>
              <a:gd name="connsiteX80" fmla="*/ 622035 w 1508539"/>
              <a:gd name="connsiteY80" fmla="*/ 3797724 h 6858000"/>
              <a:gd name="connsiteX81" fmla="*/ 620650 w 1508539"/>
              <a:gd name="connsiteY81" fmla="*/ 3792098 h 6858000"/>
              <a:gd name="connsiteX82" fmla="*/ 619534 w 1508539"/>
              <a:gd name="connsiteY82" fmla="*/ 3777135 h 6858000"/>
              <a:gd name="connsiteX83" fmla="*/ 621267 w 1508539"/>
              <a:gd name="connsiteY83" fmla="*/ 3771656 h 6858000"/>
              <a:gd name="connsiteX84" fmla="*/ 625010 w 1508539"/>
              <a:gd name="connsiteY84" fmla="*/ 3769007 h 6858000"/>
              <a:gd name="connsiteX85" fmla="*/ 624476 w 1508539"/>
              <a:gd name="connsiteY85" fmla="*/ 3767709 h 6858000"/>
              <a:gd name="connsiteX86" fmla="*/ 633172 w 1508539"/>
              <a:gd name="connsiteY86" fmla="*/ 3738082 h 6858000"/>
              <a:gd name="connsiteX87" fmla="*/ 640518 w 1508539"/>
              <a:gd name="connsiteY87" fmla="*/ 3673397 h 6858000"/>
              <a:gd name="connsiteX88" fmla="*/ 639814 w 1508539"/>
              <a:gd name="connsiteY88" fmla="*/ 3637109 h 6858000"/>
              <a:gd name="connsiteX89" fmla="*/ 643257 w 1508539"/>
              <a:gd name="connsiteY89" fmla="*/ 3536883 h 6858000"/>
              <a:gd name="connsiteX90" fmla="*/ 650795 w 1508539"/>
              <a:gd name="connsiteY90" fmla="*/ 3435652 h 6858000"/>
              <a:gd name="connsiteX91" fmla="*/ 652466 w 1508539"/>
              <a:gd name="connsiteY91" fmla="*/ 3307769 h 6858000"/>
              <a:gd name="connsiteX92" fmla="*/ 670029 w 1508539"/>
              <a:gd name="connsiteY92" fmla="*/ 3250522 h 6858000"/>
              <a:gd name="connsiteX93" fmla="*/ 670454 w 1508539"/>
              <a:gd name="connsiteY93" fmla="*/ 3229163 h 6858000"/>
              <a:gd name="connsiteX94" fmla="*/ 672277 w 1508539"/>
              <a:gd name="connsiteY94" fmla="*/ 3217217 h 6858000"/>
              <a:gd name="connsiteX95" fmla="*/ 659112 w 1508539"/>
              <a:gd name="connsiteY95" fmla="*/ 3183755 h 6858000"/>
              <a:gd name="connsiteX96" fmla="*/ 659613 w 1508539"/>
              <a:gd name="connsiteY96" fmla="*/ 3178642 h 6858000"/>
              <a:gd name="connsiteX97" fmla="*/ 647213 w 1508539"/>
              <a:gd name="connsiteY97" fmla="*/ 3158586 h 6858000"/>
              <a:gd name="connsiteX98" fmla="*/ 632398 w 1508539"/>
              <a:gd name="connsiteY98" fmla="*/ 3129034 h 6858000"/>
              <a:gd name="connsiteX99" fmla="*/ 633063 w 1508539"/>
              <a:gd name="connsiteY99" fmla="*/ 3126682 h 6858000"/>
              <a:gd name="connsiteX100" fmla="*/ 623931 w 1508539"/>
              <a:gd name="connsiteY100" fmla="*/ 3114519 h 6858000"/>
              <a:gd name="connsiteX101" fmla="*/ 610540 w 1508539"/>
              <a:gd name="connsiteY101" fmla="*/ 3106272 h 6858000"/>
              <a:gd name="connsiteX102" fmla="*/ 583270 w 1508539"/>
              <a:gd name="connsiteY102" fmla="*/ 2958185 h 6858000"/>
              <a:gd name="connsiteX103" fmla="*/ 525884 w 1508539"/>
              <a:gd name="connsiteY103" fmla="*/ 2762989 h 6858000"/>
              <a:gd name="connsiteX104" fmla="*/ 474802 w 1508539"/>
              <a:gd name="connsiteY104" fmla="*/ 2554718 h 6858000"/>
              <a:gd name="connsiteX105" fmla="*/ 454896 w 1508539"/>
              <a:gd name="connsiteY105" fmla="*/ 2485734 h 6858000"/>
              <a:gd name="connsiteX106" fmla="*/ 445619 w 1508539"/>
              <a:gd name="connsiteY106" fmla="*/ 2447068 h 6858000"/>
              <a:gd name="connsiteX107" fmla="*/ 432580 w 1508539"/>
              <a:gd name="connsiteY107" fmla="*/ 2425819 h 6858000"/>
              <a:gd name="connsiteX108" fmla="*/ 438579 w 1508539"/>
              <a:gd name="connsiteY108" fmla="*/ 2402874 h 6858000"/>
              <a:gd name="connsiteX109" fmla="*/ 441191 w 1508539"/>
              <a:gd name="connsiteY109" fmla="*/ 2381443 h 6858000"/>
              <a:gd name="connsiteX110" fmla="*/ 417520 w 1508539"/>
              <a:gd name="connsiteY110" fmla="*/ 2261920 h 6858000"/>
              <a:gd name="connsiteX111" fmla="*/ 407407 w 1508539"/>
              <a:gd name="connsiteY111" fmla="*/ 2195378 h 6858000"/>
              <a:gd name="connsiteX112" fmla="*/ 391624 w 1508539"/>
              <a:gd name="connsiteY112" fmla="*/ 2155135 h 6858000"/>
              <a:gd name="connsiteX113" fmla="*/ 389082 w 1508539"/>
              <a:gd name="connsiteY113" fmla="*/ 2118008 h 6858000"/>
              <a:gd name="connsiteX114" fmla="*/ 390075 w 1508539"/>
              <a:gd name="connsiteY114" fmla="*/ 2050531 h 6858000"/>
              <a:gd name="connsiteX115" fmla="*/ 381881 w 1508539"/>
              <a:gd name="connsiteY115" fmla="*/ 1963269 h 6858000"/>
              <a:gd name="connsiteX116" fmla="*/ 363059 w 1508539"/>
              <a:gd name="connsiteY116" fmla="*/ 1906352 h 6858000"/>
              <a:gd name="connsiteX117" fmla="*/ 339616 w 1508539"/>
              <a:gd name="connsiteY117" fmla="*/ 1861531 h 6858000"/>
              <a:gd name="connsiteX118" fmla="*/ 293415 w 1508539"/>
              <a:gd name="connsiteY118" fmla="*/ 1732919 h 6858000"/>
              <a:gd name="connsiteX119" fmla="*/ 265726 w 1508539"/>
              <a:gd name="connsiteY119" fmla="*/ 1663540 h 6858000"/>
              <a:gd name="connsiteX120" fmla="*/ 264852 w 1508539"/>
              <a:gd name="connsiteY120" fmla="*/ 1615777 h 6858000"/>
              <a:gd name="connsiteX121" fmla="*/ 245647 w 1508539"/>
              <a:gd name="connsiteY121" fmla="*/ 1563678 h 6858000"/>
              <a:gd name="connsiteX122" fmla="*/ 258727 w 1508539"/>
              <a:gd name="connsiteY122" fmla="*/ 1519474 h 6858000"/>
              <a:gd name="connsiteX123" fmla="*/ 251469 w 1508539"/>
              <a:gd name="connsiteY123" fmla="*/ 1477995 h 6858000"/>
              <a:gd name="connsiteX124" fmla="*/ 237554 w 1508539"/>
              <a:gd name="connsiteY124" fmla="*/ 1373769 h 6858000"/>
              <a:gd name="connsiteX125" fmla="*/ 245861 w 1508539"/>
              <a:gd name="connsiteY125" fmla="*/ 1307086 h 6858000"/>
              <a:gd name="connsiteX126" fmla="*/ 247049 w 1508539"/>
              <a:gd name="connsiteY126" fmla="*/ 1189033 h 6858000"/>
              <a:gd name="connsiteX127" fmla="*/ 251734 w 1508539"/>
              <a:gd name="connsiteY127" fmla="*/ 1168288 h 6858000"/>
              <a:gd name="connsiteX128" fmla="*/ 244016 w 1508539"/>
              <a:gd name="connsiteY128" fmla="*/ 1142577 h 6858000"/>
              <a:gd name="connsiteX129" fmla="*/ 233322 w 1508539"/>
              <a:gd name="connsiteY129" fmla="*/ 1088484 h 6858000"/>
              <a:gd name="connsiteX130" fmla="*/ 222058 w 1508539"/>
              <a:gd name="connsiteY130" fmla="*/ 1016103 h 6858000"/>
              <a:gd name="connsiteX131" fmla="*/ 223514 w 1508539"/>
              <a:gd name="connsiteY131" fmla="*/ 932283 h 6858000"/>
              <a:gd name="connsiteX132" fmla="*/ 225750 w 1508539"/>
              <a:gd name="connsiteY132" fmla="*/ 915925 h 6858000"/>
              <a:gd name="connsiteX133" fmla="*/ 218379 w 1508539"/>
              <a:gd name="connsiteY133" fmla="*/ 896999 h 6858000"/>
              <a:gd name="connsiteX134" fmla="*/ 187787 w 1508539"/>
              <a:gd name="connsiteY134" fmla="*/ 821517 h 6858000"/>
              <a:gd name="connsiteX135" fmla="*/ 166737 w 1508539"/>
              <a:gd name="connsiteY135" fmla="*/ 751353 h 6858000"/>
              <a:gd name="connsiteX136" fmla="*/ 166295 w 1508539"/>
              <a:gd name="connsiteY136" fmla="*/ 721230 h 6858000"/>
              <a:gd name="connsiteX137" fmla="*/ 151966 w 1508539"/>
              <a:gd name="connsiteY137" fmla="*/ 681659 h 6858000"/>
              <a:gd name="connsiteX138" fmla="*/ 137385 w 1508539"/>
              <a:gd name="connsiteY138" fmla="*/ 635218 h 6858000"/>
              <a:gd name="connsiteX139" fmla="*/ 142396 w 1508539"/>
              <a:gd name="connsiteY139" fmla="*/ 613763 h 6858000"/>
              <a:gd name="connsiteX140" fmla="*/ 128338 w 1508539"/>
              <a:gd name="connsiteY140" fmla="*/ 598582 h 6858000"/>
              <a:gd name="connsiteX141" fmla="*/ 128019 w 1508539"/>
              <a:gd name="connsiteY141" fmla="*/ 576846 h 6858000"/>
              <a:gd name="connsiteX142" fmla="*/ 107645 w 1508539"/>
              <a:gd name="connsiteY142" fmla="*/ 530055 h 6858000"/>
              <a:gd name="connsiteX143" fmla="*/ 106893 w 1508539"/>
              <a:gd name="connsiteY143" fmla="*/ 465389 h 6858000"/>
              <a:gd name="connsiteX144" fmla="*/ 89816 w 1508539"/>
              <a:gd name="connsiteY144" fmla="*/ 424699 h 6858000"/>
              <a:gd name="connsiteX145" fmla="*/ 90191 w 1508539"/>
              <a:gd name="connsiteY145" fmla="*/ 404917 h 6858000"/>
              <a:gd name="connsiteX146" fmla="*/ 70148 w 1508539"/>
              <a:gd name="connsiteY146" fmla="*/ 367211 h 6858000"/>
              <a:gd name="connsiteX147" fmla="*/ 36452 w 1508539"/>
              <a:gd name="connsiteY147" fmla="*/ 268519 h 6858000"/>
              <a:gd name="connsiteX148" fmla="*/ 23935 w 1508539"/>
              <a:gd name="connsiteY148" fmla="*/ 160886 h 6858000"/>
              <a:gd name="connsiteX149" fmla="*/ 19312 w 1508539"/>
              <a:gd name="connsiteY149" fmla="*/ 47336 h 6858000"/>
              <a:gd name="connsiteX150" fmla="*/ 0 w 1508539"/>
              <a:gd name="connsiteY15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139560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69364 w 1508539"/>
              <a:gd name="connsiteY4" fmla="*/ 6809549 h 6858000"/>
              <a:gd name="connsiteX5" fmla="*/ 101575 w 1508539"/>
              <a:gd name="connsiteY5" fmla="*/ 6715115 h 6858000"/>
              <a:gd name="connsiteX6" fmla="*/ 111426 w 1508539"/>
              <a:gd name="connsiteY6" fmla="*/ 6680170 h 6858000"/>
              <a:gd name="connsiteX7" fmla="*/ 136976 w 1508539"/>
              <a:gd name="connsiteY7" fmla="*/ 6621207 h 6858000"/>
              <a:gd name="connsiteX8" fmla="*/ 153633 w 1508539"/>
              <a:gd name="connsiteY8" fmla="*/ 6596265 h 6858000"/>
              <a:gd name="connsiteX9" fmla="*/ 153512 w 1508539"/>
              <a:gd name="connsiteY9" fmla="*/ 6594818 h 6858000"/>
              <a:gd name="connsiteX10" fmla="*/ 157757 w 1508539"/>
              <a:gd name="connsiteY10" fmla="*/ 6593735 h 6858000"/>
              <a:gd name="connsiteX11" fmla="*/ 160954 w 1508539"/>
              <a:gd name="connsiteY11" fmla="*/ 6589172 h 6858000"/>
              <a:gd name="connsiteX12" fmla="*/ 164248 w 1508539"/>
              <a:gd name="connsiteY12" fmla="*/ 6574442 h 6858000"/>
              <a:gd name="connsiteX13" fmla="*/ 164588 w 1508539"/>
              <a:gd name="connsiteY13" fmla="*/ 6568530 h 6858000"/>
              <a:gd name="connsiteX14" fmla="*/ 166997 w 1508539"/>
              <a:gd name="connsiteY14" fmla="*/ 6560674 h 6858000"/>
              <a:gd name="connsiteX15" fmla="*/ 167342 w 1508539"/>
              <a:gd name="connsiteY15" fmla="*/ 6560598 h 6858000"/>
              <a:gd name="connsiteX16" fmla="*/ 169039 w 1508539"/>
              <a:gd name="connsiteY16" fmla="*/ 6553006 h 6858000"/>
              <a:gd name="connsiteX17" fmla="*/ 173735 w 1508539"/>
              <a:gd name="connsiteY17" fmla="*/ 6514360 h 6858000"/>
              <a:gd name="connsiteX18" fmla="*/ 215389 w 1508539"/>
              <a:gd name="connsiteY18" fmla="*/ 6478062 h 6858000"/>
              <a:gd name="connsiteX19" fmla="*/ 226078 w 1508539"/>
              <a:gd name="connsiteY19" fmla="*/ 6460325 h 6858000"/>
              <a:gd name="connsiteX20" fmla="*/ 233311 w 1508539"/>
              <a:gd name="connsiteY20" fmla="*/ 6451488 h 6858000"/>
              <a:gd name="connsiteX21" fmla="*/ 234746 w 1508539"/>
              <a:gd name="connsiteY21" fmla="*/ 6451348 h 6858000"/>
              <a:gd name="connsiteX22" fmla="*/ 239104 w 1508539"/>
              <a:gd name="connsiteY22" fmla="*/ 6414240 h 6858000"/>
              <a:gd name="connsiteX23" fmla="*/ 241880 w 1508539"/>
              <a:gd name="connsiteY23" fmla="*/ 6384857 h 6858000"/>
              <a:gd name="connsiteX24" fmla="*/ 240591 w 1508539"/>
              <a:gd name="connsiteY24" fmla="*/ 6367510 h 6858000"/>
              <a:gd name="connsiteX25" fmla="*/ 244471 w 1508539"/>
              <a:gd name="connsiteY25" fmla="*/ 6349778 h 6858000"/>
              <a:gd name="connsiteX26" fmla="*/ 246136 w 1508539"/>
              <a:gd name="connsiteY26" fmla="*/ 6348250 h 6858000"/>
              <a:gd name="connsiteX27" fmla="*/ 262170 w 1508539"/>
              <a:gd name="connsiteY27" fmla="*/ 6281972 h 6858000"/>
              <a:gd name="connsiteX28" fmla="*/ 272933 w 1508539"/>
              <a:gd name="connsiteY28" fmla="*/ 6211940 h 6858000"/>
              <a:gd name="connsiteX29" fmla="*/ 314428 w 1508539"/>
              <a:gd name="connsiteY29" fmla="*/ 6113913 h 6858000"/>
              <a:gd name="connsiteX30" fmla="*/ 318721 w 1508539"/>
              <a:gd name="connsiteY30" fmla="*/ 6028119 h 6858000"/>
              <a:gd name="connsiteX31" fmla="*/ 345501 w 1508539"/>
              <a:gd name="connsiteY31" fmla="*/ 5934687 h 6858000"/>
              <a:gd name="connsiteX32" fmla="*/ 379513 w 1508539"/>
              <a:gd name="connsiteY32" fmla="*/ 5765594 h 6858000"/>
              <a:gd name="connsiteX33" fmla="*/ 411349 w 1508539"/>
              <a:gd name="connsiteY33" fmla="*/ 5693685 h 6858000"/>
              <a:gd name="connsiteX34" fmla="*/ 431404 w 1508539"/>
              <a:gd name="connsiteY34" fmla="*/ 5665173 h 6858000"/>
              <a:gd name="connsiteX35" fmla="*/ 465121 w 1508539"/>
              <a:gd name="connsiteY35" fmla="*/ 5563435 h 6858000"/>
              <a:gd name="connsiteX36" fmla="*/ 494626 w 1508539"/>
              <a:gd name="connsiteY36" fmla="*/ 5476393 h 6858000"/>
              <a:gd name="connsiteX37" fmla="*/ 525819 w 1508539"/>
              <a:gd name="connsiteY37" fmla="*/ 5396260 h 6858000"/>
              <a:gd name="connsiteX38" fmla="*/ 541800 w 1508539"/>
              <a:gd name="connsiteY38" fmla="*/ 5330009 h 6858000"/>
              <a:gd name="connsiteX39" fmla="*/ 575293 w 1508539"/>
              <a:gd name="connsiteY39" fmla="*/ 5273739 h 6858000"/>
              <a:gd name="connsiteX40" fmla="*/ 584892 w 1508539"/>
              <a:gd name="connsiteY40" fmla="*/ 5241779 h 6858000"/>
              <a:gd name="connsiteX41" fmla="*/ 596118 w 1508539"/>
              <a:gd name="connsiteY41" fmla="*/ 5225268 h 6858000"/>
              <a:gd name="connsiteX42" fmla="*/ 597138 w 1508539"/>
              <a:gd name="connsiteY42" fmla="*/ 5217684 h 6858000"/>
              <a:gd name="connsiteX43" fmla="*/ 604479 w 1508539"/>
              <a:gd name="connsiteY43" fmla="*/ 5193377 h 6858000"/>
              <a:gd name="connsiteX44" fmla="*/ 607782 w 1508539"/>
              <a:gd name="connsiteY44" fmla="*/ 5179288 h 6858000"/>
              <a:gd name="connsiteX45" fmla="*/ 608766 w 1508539"/>
              <a:gd name="connsiteY45" fmla="*/ 5173621 h 6858000"/>
              <a:gd name="connsiteX46" fmla="*/ 604400 w 1508539"/>
              <a:gd name="connsiteY46" fmla="*/ 5159961 h 6858000"/>
              <a:gd name="connsiteX47" fmla="*/ 611077 w 1508539"/>
              <a:gd name="connsiteY47" fmla="*/ 5144295 h 6858000"/>
              <a:gd name="connsiteX48" fmla="*/ 608010 w 1508539"/>
              <a:gd name="connsiteY48" fmla="*/ 5125185 h 6858000"/>
              <a:gd name="connsiteX49" fmla="*/ 614840 w 1508539"/>
              <a:gd name="connsiteY49" fmla="*/ 5121884 h 6858000"/>
              <a:gd name="connsiteX50" fmla="*/ 621876 w 1508539"/>
              <a:gd name="connsiteY50" fmla="*/ 5067850 h 6858000"/>
              <a:gd name="connsiteX51" fmla="*/ 624607 w 1508539"/>
              <a:gd name="connsiteY51" fmla="*/ 5060861 h 6858000"/>
              <a:gd name="connsiteX52" fmla="*/ 621311 w 1508539"/>
              <a:gd name="connsiteY52" fmla="*/ 5034192 h 6858000"/>
              <a:gd name="connsiteX53" fmla="*/ 622865 w 1508539"/>
              <a:gd name="connsiteY53" fmla="*/ 4993030 h 6858000"/>
              <a:gd name="connsiteX54" fmla="*/ 629774 w 1508539"/>
              <a:gd name="connsiteY54" fmla="*/ 4946844 h 6858000"/>
              <a:gd name="connsiteX55" fmla="*/ 625630 w 1508539"/>
              <a:gd name="connsiteY55" fmla="*/ 4932692 h 6858000"/>
              <a:gd name="connsiteX56" fmla="*/ 641033 w 1508539"/>
              <a:gd name="connsiteY56" fmla="*/ 4858827 h 6858000"/>
              <a:gd name="connsiteX57" fmla="*/ 646936 w 1508539"/>
              <a:gd name="connsiteY57" fmla="*/ 4821170 h 6858000"/>
              <a:gd name="connsiteX58" fmla="*/ 651669 w 1508539"/>
              <a:gd name="connsiteY58" fmla="*/ 4780965 h 6858000"/>
              <a:gd name="connsiteX59" fmla="*/ 652962 w 1508539"/>
              <a:gd name="connsiteY59" fmla="*/ 4750867 h 6858000"/>
              <a:gd name="connsiteX60" fmla="*/ 650769 w 1508539"/>
              <a:gd name="connsiteY60" fmla="*/ 4690749 h 6858000"/>
              <a:gd name="connsiteX61" fmla="*/ 646249 w 1508539"/>
              <a:gd name="connsiteY61" fmla="*/ 4584173 h 6858000"/>
              <a:gd name="connsiteX62" fmla="*/ 641332 w 1508539"/>
              <a:gd name="connsiteY62" fmla="*/ 4444346 h 6858000"/>
              <a:gd name="connsiteX63" fmla="*/ 637897 w 1508539"/>
              <a:gd name="connsiteY63" fmla="*/ 4375228 h 6858000"/>
              <a:gd name="connsiteX64" fmla="*/ 618550 w 1508539"/>
              <a:gd name="connsiteY64" fmla="*/ 4214165 h 6858000"/>
              <a:gd name="connsiteX65" fmla="*/ 622623 w 1508539"/>
              <a:gd name="connsiteY65" fmla="*/ 4090296 h 6858000"/>
              <a:gd name="connsiteX66" fmla="*/ 607879 w 1508539"/>
              <a:gd name="connsiteY66" fmla="*/ 4033999 h 6858000"/>
              <a:gd name="connsiteX67" fmla="*/ 609028 w 1508539"/>
              <a:gd name="connsiteY67" fmla="*/ 4031933 h 6858000"/>
              <a:gd name="connsiteX68" fmla="*/ 607604 w 1508539"/>
              <a:gd name="connsiteY68" fmla="*/ 4013953 h 6858000"/>
              <a:gd name="connsiteX69" fmla="*/ 593899 w 1508539"/>
              <a:gd name="connsiteY69" fmla="*/ 3974753 h 6858000"/>
              <a:gd name="connsiteX70" fmla="*/ 595497 w 1508539"/>
              <a:gd name="connsiteY70" fmla="*/ 3969950 h 6858000"/>
              <a:gd name="connsiteX71" fmla="*/ 588919 w 1508539"/>
              <a:gd name="connsiteY71" fmla="*/ 3933779 h 6858000"/>
              <a:gd name="connsiteX72" fmla="*/ 590250 w 1508539"/>
              <a:gd name="connsiteY72" fmla="*/ 3933093 h 6858000"/>
              <a:gd name="connsiteX73" fmla="*/ 594604 w 1508539"/>
              <a:gd name="connsiteY73" fmla="*/ 3922082 h 6858000"/>
              <a:gd name="connsiteX74" fmla="*/ 599682 w 1508539"/>
              <a:gd name="connsiteY74" fmla="*/ 3901461 h 6858000"/>
              <a:gd name="connsiteX75" fmla="*/ 622276 w 1508539"/>
              <a:gd name="connsiteY75" fmla="*/ 3813873 h 6858000"/>
              <a:gd name="connsiteX76" fmla="*/ 621701 w 1508539"/>
              <a:gd name="connsiteY76" fmla="*/ 3806161 h 6858000"/>
              <a:gd name="connsiteX77" fmla="*/ 622008 w 1508539"/>
              <a:gd name="connsiteY77" fmla="*/ 3805957 h 6858000"/>
              <a:gd name="connsiteX78" fmla="*/ 622035 w 1508539"/>
              <a:gd name="connsiteY78" fmla="*/ 3797724 h 6858000"/>
              <a:gd name="connsiteX79" fmla="*/ 620650 w 1508539"/>
              <a:gd name="connsiteY79" fmla="*/ 3792098 h 6858000"/>
              <a:gd name="connsiteX80" fmla="*/ 619534 w 1508539"/>
              <a:gd name="connsiteY80" fmla="*/ 3777135 h 6858000"/>
              <a:gd name="connsiteX81" fmla="*/ 621267 w 1508539"/>
              <a:gd name="connsiteY81" fmla="*/ 3771656 h 6858000"/>
              <a:gd name="connsiteX82" fmla="*/ 625010 w 1508539"/>
              <a:gd name="connsiteY82" fmla="*/ 3769007 h 6858000"/>
              <a:gd name="connsiteX83" fmla="*/ 624476 w 1508539"/>
              <a:gd name="connsiteY83" fmla="*/ 3767709 h 6858000"/>
              <a:gd name="connsiteX84" fmla="*/ 633172 w 1508539"/>
              <a:gd name="connsiteY84" fmla="*/ 3738082 h 6858000"/>
              <a:gd name="connsiteX85" fmla="*/ 640518 w 1508539"/>
              <a:gd name="connsiteY85" fmla="*/ 3673397 h 6858000"/>
              <a:gd name="connsiteX86" fmla="*/ 639814 w 1508539"/>
              <a:gd name="connsiteY86" fmla="*/ 3637109 h 6858000"/>
              <a:gd name="connsiteX87" fmla="*/ 643257 w 1508539"/>
              <a:gd name="connsiteY87" fmla="*/ 3536883 h 6858000"/>
              <a:gd name="connsiteX88" fmla="*/ 650795 w 1508539"/>
              <a:gd name="connsiteY88" fmla="*/ 3435652 h 6858000"/>
              <a:gd name="connsiteX89" fmla="*/ 652466 w 1508539"/>
              <a:gd name="connsiteY89" fmla="*/ 3307769 h 6858000"/>
              <a:gd name="connsiteX90" fmla="*/ 670029 w 1508539"/>
              <a:gd name="connsiteY90" fmla="*/ 3250522 h 6858000"/>
              <a:gd name="connsiteX91" fmla="*/ 670454 w 1508539"/>
              <a:gd name="connsiteY91" fmla="*/ 3229163 h 6858000"/>
              <a:gd name="connsiteX92" fmla="*/ 672277 w 1508539"/>
              <a:gd name="connsiteY92" fmla="*/ 3217217 h 6858000"/>
              <a:gd name="connsiteX93" fmla="*/ 659112 w 1508539"/>
              <a:gd name="connsiteY93" fmla="*/ 3183755 h 6858000"/>
              <a:gd name="connsiteX94" fmla="*/ 659613 w 1508539"/>
              <a:gd name="connsiteY94" fmla="*/ 3178642 h 6858000"/>
              <a:gd name="connsiteX95" fmla="*/ 647213 w 1508539"/>
              <a:gd name="connsiteY95" fmla="*/ 3158586 h 6858000"/>
              <a:gd name="connsiteX96" fmla="*/ 632398 w 1508539"/>
              <a:gd name="connsiteY96" fmla="*/ 3129034 h 6858000"/>
              <a:gd name="connsiteX97" fmla="*/ 633063 w 1508539"/>
              <a:gd name="connsiteY97" fmla="*/ 3126682 h 6858000"/>
              <a:gd name="connsiteX98" fmla="*/ 623931 w 1508539"/>
              <a:gd name="connsiteY98" fmla="*/ 3114519 h 6858000"/>
              <a:gd name="connsiteX99" fmla="*/ 610540 w 1508539"/>
              <a:gd name="connsiteY99" fmla="*/ 3106272 h 6858000"/>
              <a:gd name="connsiteX100" fmla="*/ 583270 w 1508539"/>
              <a:gd name="connsiteY100" fmla="*/ 2958185 h 6858000"/>
              <a:gd name="connsiteX101" fmla="*/ 525884 w 1508539"/>
              <a:gd name="connsiteY101" fmla="*/ 2762989 h 6858000"/>
              <a:gd name="connsiteX102" fmla="*/ 474802 w 1508539"/>
              <a:gd name="connsiteY102" fmla="*/ 2554718 h 6858000"/>
              <a:gd name="connsiteX103" fmla="*/ 454896 w 1508539"/>
              <a:gd name="connsiteY103" fmla="*/ 2485734 h 6858000"/>
              <a:gd name="connsiteX104" fmla="*/ 445619 w 1508539"/>
              <a:gd name="connsiteY104" fmla="*/ 2447068 h 6858000"/>
              <a:gd name="connsiteX105" fmla="*/ 432580 w 1508539"/>
              <a:gd name="connsiteY105" fmla="*/ 2425819 h 6858000"/>
              <a:gd name="connsiteX106" fmla="*/ 438579 w 1508539"/>
              <a:gd name="connsiteY106" fmla="*/ 2402874 h 6858000"/>
              <a:gd name="connsiteX107" fmla="*/ 441191 w 1508539"/>
              <a:gd name="connsiteY107" fmla="*/ 2381443 h 6858000"/>
              <a:gd name="connsiteX108" fmla="*/ 417520 w 1508539"/>
              <a:gd name="connsiteY108" fmla="*/ 2261920 h 6858000"/>
              <a:gd name="connsiteX109" fmla="*/ 407407 w 1508539"/>
              <a:gd name="connsiteY109" fmla="*/ 2195378 h 6858000"/>
              <a:gd name="connsiteX110" fmla="*/ 391624 w 1508539"/>
              <a:gd name="connsiteY110" fmla="*/ 2155135 h 6858000"/>
              <a:gd name="connsiteX111" fmla="*/ 389082 w 1508539"/>
              <a:gd name="connsiteY111" fmla="*/ 2118008 h 6858000"/>
              <a:gd name="connsiteX112" fmla="*/ 390075 w 1508539"/>
              <a:gd name="connsiteY112" fmla="*/ 2050531 h 6858000"/>
              <a:gd name="connsiteX113" fmla="*/ 381881 w 1508539"/>
              <a:gd name="connsiteY113" fmla="*/ 1963269 h 6858000"/>
              <a:gd name="connsiteX114" fmla="*/ 363059 w 1508539"/>
              <a:gd name="connsiteY114" fmla="*/ 1906352 h 6858000"/>
              <a:gd name="connsiteX115" fmla="*/ 339616 w 1508539"/>
              <a:gd name="connsiteY115" fmla="*/ 1861531 h 6858000"/>
              <a:gd name="connsiteX116" fmla="*/ 293415 w 1508539"/>
              <a:gd name="connsiteY116" fmla="*/ 1732919 h 6858000"/>
              <a:gd name="connsiteX117" fmla="*/ 265726 w 1508539"/>
              <a:gd name="connsiteY117" fmla="*/ 1663540 h 6858000"/>
              <a:gd name="connsiteX118" fmla="*/ 264852 w 1508539"/>
              <a:gd name="connsiteY118" fmla="*/ 1615777 h 6858000"/>
              <a:gd name="connsiteX119" fmla="*/ 245647 w 1508539"/>
              <a:gd name="connsiteY119" fmla="*/ 1563678 h 6858000"/>
              <a:gd name="connsiteX120" fmla="*/ 258727 w 1508539"/>
              <a:gd name="connsiteY120" fmla="*/ 1519474 h 6858000"/>
              <a:gd name="connsiteX121" fmla="*/ 251469 w 1508539"/>
              <a:gd name="connsiteY121" fmla="*/ 1477995 h 6858000"/>
              <a:gd name="connsiteX122" fmla="*/ 237554 w 1508539"/>
              <a:gd name="connsiteY122" fmla="*/ 1373769 h 6858000"/>
              <a:gd name="connsiteX123" fmla="*/ 245861 w 1508539"/>
              <a:gd name="connsiteY123" fmla="*/ 1307086 h 6858000"/>
              <a:gd name="connsiteX124" fmla="*/ 247049 w 1508539"/>
              <a:gd name="connsiteY124" fmla="*/ 1189033 h 6858000"/>
              <a:gd name="connsiteX125" fmla="*/ 251734 w 1508539"/>
              <a:gd name="connsiteY125" fmla="*/ 1168288 h 6858000"/>
              <a:gd name="connsiteX126" fmla="*/ 244016 w 1508539"/>
              <a:gd name="connsiteY126" fmla="*/ 1142577 h 6858000"/>
              <a:gd name="connsiteX127" fmla="*/ 233322 w 1508539"/>
              <a:gd name="connsiteY127" fmla="*/ 1088484 h 6858000"/>
              <a:gd name="connsiteX128" fmla="*/ 222058 w 1508539"/>
              <a:gd name="connsiteY128" fmla="*/ 1016103 h 6858000"/>
              <a:gd name="connsiteX129" fmla="*/ 223514 w 1508539"/>
              <a:gd name="connsiteY129" fmla="*/ 932283 h 6858000"/>
              <a:gd name="connsiteX130" fmla="*/ 225750 w 1508539"/>
              <a:gd name="connsiteY130" fmla="*/ 915925 h 6858000"/>
              <a:gd name="connsiteX131" fmla="*/ 218379 w 1508539"/>
              <a:gd name="connsiteY131" fmla="*/ 896999 h 6858000"/>
              <a:gd name="connsiteX132" fmla="*/ 187787 w 1508539"/>
              <a:gd name="connsiteY132" fmla="*/ 821517 h 6858000"/>
              <a:gd name="connsiteX133" fmla="*/ 166737 w 1508539"/>
              <a:gd name="connsiteY133" fmla="*/ 751353 h 6858000"/>
              <a:gd name="connsiteX134" fmla="*/ 166295 w 1508539"/>
              <a:gd name="connsiteY134" fmla="*/ 721230 h 6858000"/>
              <a:gd name="connsiteX135" fmla="*/ 151966 w 1508539"/>
              <a:gd name="connsiteY135" fmla="*/ 681659 h 6858000"/>
              <a:gd name="connsiteX136" fmla="*/ 137385 w 1508539"/>
              <a:gd name="connsiteY136" fmla="*/ 635218 h 6858000"/>
              <a:gd name="connsiteX137" fmla="*/ 142396 w 1508539"/>
              <a:gd name="connsiteY137" fmla="*/ 613763 h 6858000"/>
              <a:gd name="connsiteX138" fmla="*/ 128338 w 1508539"/>
              <a:gd name="connsiteY138" fmla="*/ 598582 h 6858000"/>
              <a:gd name="connsiteX139" fmla="*/ 128019 w 1508539"/>
              <a:gd name="connsiteY139" fmla="*/ 576846 h 6858000"/>
              <a:gd name="connsiteX140" fmla="*/ 107645 w 1508539"/>
              <a:gd name="connsiteY140" fmla="*/ 530055 h 6858000"/>
              <a:gd name="connsiteX141" fmla="*/ 106893 w 1508539"/>
              <a:gd name="connsiteY141" fmla="*/ 465389 h 6858000"/>
              <a:gd name="connsiteX142" fmla="*/ 89816 w 1508539"/>
              <a:gd name="connsiteY142" fmla="*/ 424699 h 6858000"/>
              <a:gd name="connsiteX143" fmla="*/ 90191 w 1508539"/>
              <a:gd name="connsiteY143" fmla="*/ 404917 h 6858000"/>
              <a:gd name="connsiteX144" fmla="*/ 70148 w 1508539"/>
              <a:gd name="connsiteY144" fmla="*/ 367211 h 6858000"/>
              <a:gd name="connsiteX145" fmla="*/ 36452 w 1508539"/>
              <a:gd name="connsiteY145" fmla="*/ 268519 h 6858000"/>
              <a:gd name="connsiteX146" fmla="*/ 23935 w 1508539"/>
              <a:gd name="connsiteY146" fmla="*/ 160886 h 6858000"/>
              <a:gd name="connsiteX147" fmla="*/ 19312 w 1508539"/>
              <a:gd name="connsiteY147" fmla="*/ 47336 h 6858000"/>
              <a:gd name="connsiteX148" fmla="*/ 0 w 1508539"/>
              <a:gd name="connsiteY148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173735 w 1508539"/>
              <a:gd name="connsiteY15" fmla="*/ 6514360 h 6858000"/>
              <a:gd name="connsiteX16" fmla="*/ 215389 w 1508539"/>
              <a:gd name="connsiteY16" fmla="*/ 6478062 h 6858000"/>
              <a:gd name="connsiteX17" fmla="*/ 226078 w 1508539"/>
              <a:gd name="connsiteY17" fmla="*/ 6460325 h 6858000"/>
              <a:gd name="connsiteX18" fmla="*/ 233311 w 1508539"/>
              <a:gd name="connsiteY18" fmla="*/ 6451488 h 6858000"/>
              <a:gd name="connsiteX19" fmla="*/ 234746 w 1508539"/>
              <a:gd name="connsiteY19" fmla="*/ 6451348 h 6858000"/>
              <a:gd name="connsiteX20" fmla="*/ 239104 w 1508539"/>
              <a:gd name="connsiteY20" fmla="*/ 6414240 h 6858000"/>
              <a:gd name="connsiteX21" fmla="*/ 241880 w 1508539"/>
              <a:gd name="connsiteY21" fmla="*/ 6384857 h 6858000"/>
              <a:gd name="connsiteX22" fmla="*/ 240591 w 1508539"/>
              <a:gd name="connsiteY22" fmla="*/ 6367510 h 6858000"/>
              <a:gd name="connsiteX23" fmla="*/ 244471 w 1508539"/>
              <a:gd name="connsiteY23" fmla="*/ 6349778 h 6858000"/>
              <a:gd name="connsiteX24" fmla="*/ 246136 w 1508539"/>
              <a:gd name="connsiteY24" fmla="*/ 6348250 h 6858000"/>
              <a:gd name="connsiteX25" fmla="*/ 262170 w 1508539"/>
              <a:gd name="connsiteY25" fmla="*/ 6281972 h 6858000"/>
              <a:gd name="connsiteX26" fmla="*/ 272933 w 1508539"/>
              <a:gd name="connsiteY26" fmla="*/ 6211940 h 6858000"/>
              <a:gd name="connsiteX27" fmla="*/ 314428 w 1508539"/>
              <a:gd name="connsiteY27" fmla="*/ 6113913 h 6858000"/>
              <a:gd name="connsiteX28" fmla="*/ 318721 w 1508539"/>
              <a:gd name="connsiteY28" fmla="*/ 6028119 h 6858000"/>
              <a:gd name="connsiteX29" fmla="*/ 345501 w 1508539"/>
              <a:gd name="connsiteY29" fmla="*/ 5934687 h 6858000"/>
              <a:gd name="connsiteX30" fmla="*/ 379513 w 1508539"/>
              <a:gd name="connsiteY30" fmla="*/ 5765594 h 6858000"/>
              <a:gd name="connsiteX31" fmla="*/ 411349 w 1508539"/>
              <a:gd name="connsiteY31" fmla="*/ 5693685 h 6858000"/>
              <a:gd name="connsiteX32" fmla="*/ 431404 w 1508539"/>
              <a:gd name="connsiteY32" fmla="*/ 5665173 h 6858000"/>
              <a:gd name="connsiteX33" fmla="*/ 465121 w 1508539"/>
              <a:gd name="connsiteY33" fmla="*/ 5563435 h 6858000"/>
              <a:gd name="connsiteX34" fmla="*/ 494626 w 1508539"/>
              <a:gd name="connsiteY34" fmla="*/ 5476393 h 6858000"/>
              <a:gd name="connsiteX35" fmla="*/ 525819 w 1508539"/>
              <a:gd name="connsiteY35" fmla="*/ 5396260 h 6858000"/>
              <a:gd name="connsiteX36" fmla="*/ 541800 w 1508539"/>
              <a:gd name="connsiteY36" fmla="*/ 5330009 h 6858000"/>
              <a:gd name="connsiteX37" fmla="*/ 575293 w 1508539"/>
              <a:gd name="connsiteY37" fmla="*/ 5273739 h 6858000"/>
              <a:gd name="connsiteX38" fmla="*/ 584892 w 1508539"/>
              <a:gd name="connsiteY38" fmla="*/ 5241779 h 6858000"/>
              <a:gd name="connsiteX39" fmla="*/ 596118 w 1508539"/>
              <a:gd name="connsiteY39" fmla="*/ 5225268 h 6858000"/>
              <a:gd name="connsiteX40" fmla="*/ 597138 w 1508539"/>
              <a:gd name="connsiteY40" fmla="*/ 5217684 h 6858000"/>
              <a:gd name="connsiteX41" fmla="*/ 604479 w 1508539"/>
              <a:gd name="connsiteY41" fmla="*/ 5193377 h 6858000"/>
              <a:gd name="connsiteX42" fmla="*/ 607782 w 1508539"/>
              <a:gd name="connsiteY42" fmla="*/ 5179288 h 6858000"/>
              <a:gd name="connsiteX43" fmla="*/ 608766 w 1508539"/>
              <a:gd name="connsiteY43" fmla="*/ 5173621 h 6858000"/>
              <a:gd name="connsiteX44" fmla="*/ 604400 w 1508539"/>
              <a:gd name="connsiteY44" fmla="*/ 5159961 h 6858000"/>
              <a:gd name="connsiteX45" fmla="*/ 611077 w 1508539"/>
              <a:gd name="connsiteY45" fmla="*/ 5144295 h 6858000"/>
              <a:gd name="connsiteX46" fmla="*/ 608010 w 1508539"/>
              <a:gd name="connsiteY46" fmla="*/ 5125185 h 6858000"/>
              <a:gd name="connsiteX47" fmla="*/ 614840 w 1508539"/>
              <a:gd name="connsiteY47" fmla="*/ 5121884 h 6858000"/>
              <a:gd name="connsiteX48" fmla="*/ 621876 w 1508539"/>
              <a:gd name="connsiteY48" fmla="*/ 5067850 h 6858000"/>
              <a:gd name="connsiteX49" fmla="*/ 624607 w 1508539"/>
              <a:gd name="connsiteY49" fmla="*/ 5060861 h 6858000"/>
              <a:gd name="connsiteX50" fmla="*/ 621311 w 1508539"/>
              <a:gd name="connsiteY50" fmla="*/ 5034192 h 6858000"/>
              <a:gd name="connsiteX51" fmla="*/ 622865 w 1508539"/>
              <a:gd name="connsiteY51" fmla="*/ 4993030 h 6858000"/>
              <a:gd name="connsiteX52" fmla="*/ 629774 w 1508539"/>
              <a:gd name="connsiteY52" fmla="*/ 4946844 h 6858000"/>
              <a:gd name="connsiteX53" fmla="*/ 625630 w 1508539"/>
              <a:gd name="connsiteY53" fmla="*/ 4932692 h 6858000"/>
              <a:gd name="connsiteX54" fmla="*/ 641033 w 1508539"/>
              <a:gd name="connsiteY54" fmla="*/ 4858827 h 6858000"/>
              <a:gd name="connsiteX55" fmla="*/ 646936 w 1508539"/>
              <a:gd name="connsiteY55" fmla="*/ 4821170 h 6858000"/>
              <a:gd name="connsiteX56" fmla="*/ 651669 w 1508539"/>
              <a:gd name="connsiteY56" fmla="*/ 4780965 h 6858000"/>
              <a:gd name="connsiteX57" fmla="*/ 652962 w 1508539"/>
              <a:gd name="connsiteY57" fmla="*/ 4750867 h 6858000"/>
              <a:gd name="connsiteX58" fmla="*/ 650769 w 1508539"/>
              <a:gd name="connsiteY58" fmla="*/ 4690749 h 6858000"/>
              <a:gd name="connsiteX59" fmla="*/ 646249 w 1508539"/>
              <a:gd name="connsiteY59" fmla="*/ 4584173 h 6858000"/>
              <a:gd name="connsiteX60" fmla="*/ 641332 w 1508539"/>
              <a:gd name="connsiteY60" fmla="*/ 4444346 h 6858000"/>
              <a:gd name="connsiteX61" fmla="*/ 637897 w 1508539"/>
              <a:gd name="connsiteY61" fmla="*/ 4375228 h 6858000"/>
              <a:gd name="connsiteX62" fmla="*/ 618550 w 1508539"/>
              <a:gd name="connsiteY62" fmla="*/ 4214165 h 6858000"/>
              <a:gd name="connsiteX63" fmla="*/ 622623 w 1508539"/>
              <a:gd name="connsiteY63" fmla="*/ 4090296 h 6858000"/>
              <a:gd name="connsiteX64" fmla="*/ 607879 w 1508539"/>
              <a:gd name="connsiteY64" fmla="*/ 4033999 h 6858000"/>
              <a:gd name="connsiteX65" fmla="*/ 609028 w 1508539"/>
              <a:gd name="connsiteY65" fmla="*/ 4031933 h 6858000"/>
              <a:gd name="connsiteX66" fmla="*/ 607604 w 1508539"/>
              <a:gd name="connsiteY66" fmla="*/ 4013953 h 6858000"/>
              <a:gd name="connsiteX67" fmla="*/ 593899 w 1508539"/>
              <a:gd name="connsiteY67" fmla="*/ 3974753 h 6858000"/>
              <a:gd name="connsiteX68" fmla="*/ 595497 w 1508539"/>
              <a:gd name="connsiteY68" fmla="*/ 3969950 h 6858000"/>
              <a:gd name="connsiteX69" fmla="*/ 588919 w 1508539"/>
              <a:gd name="connsiteY69" fmla="*/ 3933779 h 6858000"/>
              <a:gd name="connsiteX70" fmla="*/ 590250 w 1508539"/>
              <a:gd name="connsiteY70" fmla="*/ 3933093 h 6858000"/>
              <a:gd name="connsiteX71" fmla="*/ 594604 w 1508539"/>
              <a:gd name="connsiteY71" fmla="*/ 3922082 h 6858000"/>
              <a:gd name="connsiteX72" fmla="*/ 599682 w 1508539"/>
              <a:gd name="connsiteY72" fmla="*/ 3901461 h 6858000"/>
              <a:gd name="connsiteX73" fmla="*/ 622276 w 1508539"/>
              <a:gd name="connsiteY73" fmla="*/ 3813873 h 6858000"/>
              <a:gd name="connsiteX74" fmla="*/ 621701 w 1508539"/>
              <a:gd name="connsiteY74" fmla="*/ 3806161 h 6858000"/>
              <a:gd name="connsiteX75" fmla="*/ 622008 w 1508539"/>
              <a:gd name="connsiteY75" fmla="*/ 3805957 h 6858000"/>
              <a:gd name="connsiteX76" fmla="*/ 622035 w 1508539"/>
              <a:gd name="connsiteY76" fmla="*/ 3797724 h 6858000"/>
              <a:gd name="connsiteX77" fmla="*/ 620650 w 1508539"/>
              <a:gd name="connsiteY77" fmla="*/ 3792098 h 6858000"/>
              <a:gd name="connsiteX78" fmla="*/ 619534 w 1508539"/>
              <a:gd name="connsiteY78" fmla="*/ 3777135 h 6858000"/>
              <a:gd name="connsiteX79" fmla="*/ 621267 w 1508539"/>
              <a:gd name="connsiteY79" fmla="*/ 3771656 h 6858000"/>
              <a:gd name="connsiteX80" fmla="*/ 625010 w 1508539"/>
              <a:gd name="connsiteY80" fmla="*/ 3769007 h 6858000"/>
              <a:gd name="connsiteX81" fmla="*/ 624476 w 1508539"/>
              <a:gd name="connsiteY81" fmla="*/ 3767709 h 6858000"/>
              <a:gd name="connsiteX82" fmla="*/ 633172 w 1508539"/>
              <a:gd name="connsiteY82" fmla="*/ 3738082 h 6858000"/>
              <a:gd name="connsiteX83" fmla="*/ 640518 w 1508539"/>
              <a:gd name="connsiteY83" fmla="*/ 3673397 h 6858000"/>
              <a:gd name="connsiteX84" fmla="*/ 639814 w 1508539"/>
              <a:gd name="connsiteY84" fmla="*/ 3637109 h 6858000"/>
              <a:gd name="connsiteX85" fmla="*/ 643257 w 1508539"/>
              <a:gd name="connsiteY85" fmla="*/ 3536883 h 6858000"/>
              <a:gd name="connsiteX86" fmla="*/ 650795 w 1508539"/>
              <a:gd name="connsiteY86" fmla="*/ 3435652 h 6858000"/>
              <a:gd name="connsiteX87" fmla="*/ 652466 w 1508539"/>
              <a:gd name="connsiteY87" fmla="*/ 3307769 h 6858000"/>
              <a:gd name="connsiteX88" fmla="*/ 670029 w 1508539"/>
              <a:gd name="connsiteY88" fmla="*/ 3250522 h 6858000"/>
              <a:gd name="connsiteX89" fmla="*/ 670454 w 1508539"/>
              <a:gd name="connsiteY89" fmla="*/ 3229163 h 6858000"/>
              <a:gd name="connsiteX90" fmla="*/ 672277 w 1508539"/>
              <a:gd name="connsiteY90" fmla="*/ 3217217 h 6858000"/>
              <a:gd name="connsiteX91" fmla="*/ 659112 w 1508539"/>
              <a:gd name="connsiteY91" fmla="*/ 3183755 h 6858000"/>
              <a:gd name="connsiteX92" fmla="*/ 659613 w 1508539"/>
              <a:gd name="connsiteY92" fmla="*/ 3178642 h 6858000"/>
              <a:gd name="connsiteX93" fmla="*/ 647213 w 1508539"/>
              <a:gd name="connsiteY93" fmla="*/ 3158586 h 6858000"/>
              <a:gd name="connsiteX94" fmla="*/ 632398 w 1508539"/>
              <a:gd name="connsiteY94" fmla="*/ 3129034 h 6858000"/>
              <a:gd name="connsiteX95" fmla="*/ 633063 w 1508539"/>
              <a:gd name="connsiteY95" fmla="*/ 3126682 h 6858000"/>
              <a:gd name="connsiteX96" fmla="*/ 623931 w 1508539"/>
              <a:gd name="connsiteY96" fmla="*/ 3114519 h 6858000"/>
              <a:gd name="connsiteX97" fmla="*/ 610540 w 1508539"/>
              <a:gd name="connsiteY97" fmla="*/ 3106272 h 6858000"/>
              <a:gd name="connsiteX98" fmla="*/ 583270 w 1508539"/>
              <a:gd name="connsiteY98" fmla="*/ 2958185 h 6858000"/>
              <a:gd name="connsiteX99" fmla="*/ 525884 w 1508539"/>
              <a:gd name="connsiteY99" fmla="*/ 2762989 h 6858000"/>
              <a:gd name="connsiteX100" fmla="*/ 474802 w 1508539"/>
              <a:gd name="connsiteY100" fmla="*/ 2554718 h 6858000"/>
              <a:gd name="connsiteX101" fmla="*/ 454896 w 1508539"/>
              <a:gd name="connsiteY101" fmla="*/ 2485734 h 6858000"/>
              <a:gd name="connsiteX102" fmla="*/ 445619 w 1508539"/>
              <a:gd name="connsiteY102" fmla="*/ 2447068 h 6858000"/>
              <a:gd name="connsiteX103" fmla="*/ 432580 w 1508539"/>
              <a:gd name="connsiteY103" fmla="*/ 2425819 h 6858000"/>
              <a:gd name="connsiteX104" fmla="*/ 438579 w 1508539"/>
              <a:gd name="connsiteY104" fmla="*/ 2402874 h 6858000"/>
              <a:gd name="connsiteX105" fmla="*/ 441191 w 1508539"/>
              <a:gd name="connsiteY105" fmla="*/ 2381443 h 6858000"/>
              <a:gd name="connsiteX106" fmla="*/ 417520 w 1508539"/>
              <a:gd name="connsiteY106" fmla="*/ 2261920 h 6858000"/>
              <a:gd name="connsiteX107" fmla="*/ 407407 w 1508539"/>
              <a:gd name="connsiteY107" fmla="*/ 2195378 h 6858000"/>
              <a:gd name="connsiteX108" fmla="*/ 391624 w 1508539"/>
              <a:gd name="connsiteY108" fmla="*/ 2155135 h 6858000"/>
              <a:gd name="connsiteX109" fmla="*/ 389082 w 1508539"/>
              <a:gd name="connsiteY109" fmla="*/ 2118008 h 6858000"/>
              <a:gd name="connsiteX110" fmla="*/ 390075 w 1508539"/>
              <a:gd name="connsiteY110" fmla="*/ 2050531 h 6858000"/>
              <a:gd name="connsiteX111" fmla="*/ 381881 w 1508539"/>
              <a:gd name="connsiteY111" fmla="*/ 1963269 h 6858000"/>
              <a:gd name="connsiteX112" fmla="*/ 363059 w 1508539"/>
              <a:gd name="connsiteY112" fmla="*/ 1906352 h 6858000"/>
              <a:gd name="connsiteX113" fmla="*/ 339616 w 1508539"/>
              <a:gd name="connsiteY113" fmla="*/ 1861531 h 6858000"/>
              <a:gd name="connsiteX114" fmla="*/ 293415 w 1508539"/>
              <a:gd name="connsiteY114" fmla="*/ 1732919 h 6858000"/>
              <a:gd name="connsiteX115" fmla="*/ 265726 w 1508539"/>
              <a:gd name="connsiteY115" fmla="*/ 1663540 h 6858000"/>
              <a:gd name="connsiteX116" fmla="*/ 264852 w 1508539"/>
              <a:gd name="connsiteY116" fmla="*/ 1615777 h 6858000"/>
              <a:gd name="connsiteX117" fmla="*/ 245647 w 1508539"/>
              <a:gd name="connsiteY117" fmla="*/ 1563678 h 6858000"/>
              <a:gd name="connsiteX118" fmla="*/ 258727 w 1508539"/>
              <a:gd name="connsiteY118" fmla="*/ 1519474 h 6858000"/>
              <a:gd name="connsiteX119" fmla="*/ 251469 w 1508539"/>
              <a:gd name="connsiteY119" fmla="*/ 1477995 h 6858000"/>
              <a:gd name="connsiteX120" fmla="*/ 237554 w 1508539"/>
              <a:gd name="connsiteY120" fmla="*/ 1373769 h 6858000"/>
              <a:gd name="connsiteX121" fmla="*/ 245861 w 1508539"/>
              <a:gd name="connsiteY121" fmla="*/ 1307086 h 6858000"/>
              <a:gd name="connsiteX122" fmla="*/ 247049 w 1508539"/>
              <a:gd name="connsiteY122" fmla="*/ 1189033 h 6858000"/>
              <a:gd name="connsiteX123" fmla="*/ 251734 w 1508539"/>
              <a:gd name="connsiteY123" fmla="*/ 1168288 h 6858000"/>
              <a:gd name="connsiteX124" fmla="*/ 244016 w 1508539"/>
              <a:gd name="connsiteY124" fmla="*/ 1142577 h 6858000"/>
              <a:gd name="connsiteX125" fmla="*/ 233322 w 1508539"/>
              <a:gd name="connsiteY125" fmla="*/ 1088484 h 6858000"/>
              <a:gd name="connsiteX126" fmla="*/ 222058 w 1508539"/>
              <a:gd name="connsiteY126" fmla="*/ 1016103 h 6858000"/>
              <a:gd name="connsiteX127" fmla="*/ 223514 w 1508539"/>
              <a:gd name="connsiteY127" fmla="*/ 932283 h 6858000"/>
              <a:gd name="connsiteX128" fmla="*/ 225750 w 1508539"/>
              <a:gd name="connsiteY128" fmla="*/ 915925 h 6858000"/>
              <a:gd name="connsiteX129" fmla="*/ 218379 w 1508539"/>
              <a:gd name="connsiteY129" fmla="*/ 896999 h 6858000"/>
              <a:gd name="connsiteX130" fmla="*/ 187787 w 1508539"/>
              <a:gd name="connsiteY130" fmla="*/ 821517 h 6858000"/>
              <a:gd name="connsiteX131" fmla="*/ 166737 w 1508539"/>
              <a:gd name="connsiteY131" fmla="*/ 751353 h 6858000"/>
              <a:gd name="connsiteX132" fmla="*/ 166295 w 1508539"/>
              <a:gd name="connsiteY132" fmla="*/ 721230 h 6858000"/>
              <a:gd name="connsiteX133" fmla="*/ 151966 w 1508539"/>
              <a:gd name="connsiteY133" fmla="*/ 681659 h 6858000"/>
              <a:gd name="connsiteX134" fmla="*/ 137385 w 1508539"/>
              <a:gd name="connsiteY134" fmla="*/ 635218 h 6858000"/>
              <a:gd name="connsiteX135" fmla="*/ 142396 w 1508539"/>
              <a:gd name="connsiteY135" fmla="*/ 613763 h 6858000"/>
              <a:gd name="connsiteX136" fmla="*/ 128338 w 1508539"/>
              <a:gd name="connsiteY136" fmla="*/ 598582 h 6858000"/>
              <a:gd name="connsiteX137" fmla="*/ 128019 w 1508539"/>
              <a:gd name="connsiteY137" fmla="*/ 576846 h 6858000"/>
              <a:gd name="connsiteX138" fmla="*/ 107645 w 1508539"/>
              <a:gd name="connsiteY138" fmla="*/ 530055 h 6858000"/>
              <a:gd name="connsiteX139" fmla="*/ 106893 w 1508539"/>
              <a:gd name="connsiteY139" fmla="*/ 465389 h 6858000"/>
              <a:gd name="connsiteX140" fmla="*/ 89816 w 1508539"/>
              <a:gd name="connsiteY140" fmla="*/ 424699 h 6858000"/>
              <a:gd name="connsiteX141" fmla="*/ 90191 w 1508539"/>
              <a:gd name="connsiteY141" fmla="*/ 404917 h 6858000"/>
              <a:gd name="connsiteX142" fmla="*/ 70148 w 1508539"/>
              <a:gd name="connsiteY142" fmla="*/ 367211 h 6858000"/>
              <a:gd name="connsiteX143" fmla="*/ 36452 w 1508539"/>
              <a:gd name="connsiteY143" fmla="*/ 268519 h 6858000"/>
              <a:gd name="connsiteX144" fmla="*/ 23935 w 1508539"/>
              <a:gd name="connsiteY144" fmla="*/ 160886 h 6858000"/>
              <a:gd name="connsiteX145" fmla="*/ 19312 w 1508539"/>
              <a:gd name="connsiteY145" fmla="*/ 47336 h 6858000"/>
              <a:gd name="connsiteX146" fmla="*/ 0 w 1508539"/>
              <a:gd name="connsiteY146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201349 w 1508539"/>
              <a:gd name="connsiteY14" fmla="*/ 6530567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64248 w 1508539"/>
              <a:gd name="connsiteY9" fmla="*/ 6574442 h 6858000"/>
              <a:gd name="connsiteX10" fmla="*/ 164588 w 1508539"/>
              <a:gd name="connsiteY10" fmla="*/ 6568530 h 6858000"/>
              <a:gd name="connsiteX11" fmla="*/ 166997 w 1508539"/>
              <a:gd name="connsiteY11" fmla="*/ 6560674 h 6858000"/>
              <a:gd name="connsiteX12" fmla="*/ 167342 w 1508539"/>
              <a:gd name="connsiteY12" fmla="*/ 6560598 h 6858000"/>
              <a:gd name="connsiteX13" fmla="*/ 201349 w 1508539"/>
              <a:gd name="connsiteY13" fmla="*/ 6530567 h 6858000"/>
              <a:gd name="connsiteX14" fmla="*/ 215389 w 1508539"/>
              <a:gd name="connsiteY14" fmla="*/ 6478062 h 6858000"/>
              <a:gd name="connsiteX15" fmla="*/ 226078 w 1508539"/>
              <a:gd name="connsiteY15" fmla="*/ 6460325 h 6858000"/>
              <a:gd name="connsiteX16" fmla="*/ 233311 w 1508539"/>
              <a:gd name="connsiteY16" fmla="*/ 6451488 h 6858000"/>
              <a:gd name="connsiteX17" fmla="*/ 234746 w 1508539"/>
              <a:gd name="connsiteY17" fmla="*/ 6451348 h 6858000"/>
              <a:gd name="connsiteX18" fmla="*/ 239104 w 1508539"/>
              <a:gd name="connsiteY18" fmla="*/ 6414240 h 6858000"/>
              <a:gd name="connsiteX19" fmla="*/ 241880 w 1508539"/>
              <a:gd name="connsiteY19" fmla="*/ 6384857 h 6858000"/>
              <a:gd name="connsiteX20" fmla="*/ 240591 w 1508539"/>
              <a:gd name="connsiteY20" fmla="*/ 6367510 h 6858000"/>
              <a:gd name="connsiteX21" fmla="*/ 244471 w 1508539"/>
              <a:gd name="connsiteY21" fmla="*/ 6349778 h 6858000"/>
              <a:gd name="connsiteX22" fmla="*/ 246136 w 1508539"/>
              <a:gd name="connsiteY22" fmla="*/ 6348250 h 6858000"/>
              <a:gd name="connsiteX23" fmla="*/ 262170 w 1508539"/>
              <a:gd name="connsiteY23" fmla="*/ 6281972 h 6858000"/>
              <a:gd name="connsiteX24" fmla="*/ 272933 w 1508539"/>
              <a:gd name="connsiteY24" fmla="*/ 6211940 h 6858000"/>
              <a:gd name="connsiteX25" fmla="*/ 314428 w 1508539"/>
              <a:gd name="connsiteY25" fmla="*/ 6113913 h 6858000"/>
              <a:gd name="connsiteX26" fmla="*/ 318721 w 1508539"/>
              <a:gd name="connsiteY26" fmla="*/ 6028119 h 6858000"/>
              <a:gd name="connsiteX27" fmla="*/ 345501 w 1508539"/>
              <a:gd name="connsiteY27" fmla="*/ 5934687 h 6858000"/>
              <a:gd name="connsiteX28" fmla="*/ 379513 w 1508539"/>
              <a:gd name="connsiteY28" fmla="*/ 5765594 h 6858000"/>
              <a:gd name="connsiteX29" fmla="*/ 411349 w 1508539"/>
              <a:gd name="connsiteY29" fmla="*/ 5693685 h 6858000"/>
              <a:gd name="connsiteX30" fmla="*/ 431404 w 1508539"/>
              <a:gd name="connsiteY30" fmla="*/ 5665173 h 6858000"/>
              <a:gd name="connsiteX31" fmla="*/ 465121 w 1508539"/>
              <a:gd name="connsiteY31" fmla="*/ 5563435 h 6858000"/>
              <a:gd name="connsiteX32" fmla="*/ 494626 w 1508539"/>
              <a:gd name="connsiteY32" fmla="*/ 5476393 h 6858000"/>
              <a:gd name="connsiteX33" fmla="*/ 525819 w 1508539"/>
              <a:gd name="connsiteY33" fmla="*/ 5396260 h 6858000"/>
              <a:gd name="connsiteX34" fmla="*/ 541800 w 1508539"/>
              <a:gd name="connsiteY34" fmla="*/ 5330009 h 6858000"/>
              <a:gd name="connsiteX35" fmla="*/ 575293 w 1508539"/>
              <a:gd name="connsiteY35" fmla="*/ 5273739 h 6858000"/>
              <a:gd name="connsiteX36" fmla="*/ 584892 w 1508539"/>
              <a:gd name="connsiteY36" fmla="*/ 5241779 h 6858000"/>
              <a:gd name="connsiteX37" fmla="*/ 596118 w 1508539"/>
              <a:gd name="connsiteY37" fmla="*/ 5225268 h 6858000"/>
              <a:gd name="connsiteX38" fmla="*/ 597138 w 1508539"/>
              <a:gd name="connsiteY38" fmla="*/ 5217684 h 6858000"/>
              <a:gd name="connsiteX39" fmla="*/ 604479 w 1508539"/>
              <a:gd name="connsiteY39" fmla="*/ 5193377 h 6858000"/>
              <a:gd name="connsiteX40" fmla="*/ 607782 w 1508539"/>
              <a:gd name="connsiteY40" fmla="*/ 5179288 h 6858000"/>
              <a:gd name="connsiteX41" fmla="*/ 608766 w 1508539"/>
              <a:gd name="connsiteY41" fmla="*/ 5173621 h 6858000"/>
              <a:gd name="connsiteX42" fmla="*/ 604400 w 1508539"/>
              <a:gd name="connsiteY42" fmla="*/ 5159961 h 6858000"/>
              <a:gd name="connsiteX43" fmla="*/ 611077 w 1508539"/>
              <a:gd name="connsiteY43" fmla="*/ 5144295 h 6858000"/>
              <a:gd name="connsiteX44" fmla="*/ 608010 w 1508539"/>
              <a:gd name="connsiteY44" fmla="*/ 5125185 h 6858000"/>
              <a:gd name="connsiteX45" fmla="*/ 614840 w 1508539"/>
              <a:gd name="connsiteY45" fmla="*/ 5121884 h 6858000"/>
              <a:gd name="connsiteX46" fmla="*/ 621876 w 1508539"/>
              <a:gd name="connsiteY46" fmla="*/ 5067850 h 6858000"/>
              <a:gd name="connsiteX47" fmla="*/ 624607 w 1508539"/>
              <a:gd name="connsiteY47" fmla="*/ 5060861 h 6858000"/>
              <a:gd name="connsiteX48" fmla="*/ 621311 w 1508539"/>
              <a:gd name="connsiteY48" fmla="*/ 5034192 h 6858000"/>
              <a:gd name="connsiteX49" fmla="*/ 622865 w 1508539"/>
              <a:gd name="connsiteY49" fmla="*/ 4993030 h 6858000"/>
              <a:gd name="connsiteX50" fmla="*/ 629774 w 1508539"/>
              <a:gd name="connsiteY50" fmla="*/ 4946844 h 6858000"/>
              <a:gd name="connsiteX51" fmla="*/ 625630 w 1508539"/>
              <a:gd name="connsiteY51" fmla="*/ 4932692 h 6858000"/>
              <a:gd name="connsiteX52" fmla="*/ 641033 w 1508539"/>
              <a:gd name="connsiteY52" fmla="*/ 4858827 h 6858000"/>
              <a:gd name="connsiteX53" fmla="*/ 646936 w 1508539"/>
              <a:gd name="connsiteY53" fmla="*/ 4821170 h 6858000"/>
              <a:gd name="connsiteX54" fmla="*/ 651669 w 1508539"/>
              <a:gd name="connsiteY54" fmla="*/ 4780965 h 6858000"/>
              <a:gd name="connsiteX55" fmla="*/ 652962 w 1508539"/>
              <a:gd name="connsiteY55" fmla="*/ 4750867 h 6858000"/>
              <a:gd name="connsiteX56" fmla="*/ 650769 w 1508539"/>
              <a:gd name="connsiteY56" fmla="*/ 4690749 h 6858000"/>
              <a:gd name="connsiteX57" fmla="*/ 646249 w 1508539"/>
              <a:gd name="connsiteY57" fmla="*/ 4584173 h 6858000"/>
              <a:gd name="connsiteX58" fmla="*/ 641332 w 1508539"/>
              <a:gd name="connsiteY58" fmla="*/ 4444346 h 6858000"/>
              <a:gd name="connsiteX59" fmla="*/ 637897 w 1508539"/>
              <a:gd name="connsiteY59" fmla="*/ 4375228 h 6858000"/>
              <a:gd name="connsiteX60" fmla="*/ 618550 w 1508539"/>
              <a:gd name="connsiteY60" fmla="*/ 4214165 h 6858000"/>
              <a:gd name="connsiteX61" fmla="*/ 622623 w 1508539"/>
              <a:gd name="connsiteY61" fmla="*/ 4090296 h 6858000"/>
              <a:gd name="connsiteX62" fmla="*/ 607879 w 1508539"/>
              <a:gd name="connsiteY62" fmla="*/ 4033999 h 6858000"/>
              <a:gd name="connsiteX63" fmla="*/ 609028 w 1508539"/>
              <a:gd name="connsiteY63" fmla="*/ 4031933 h 6858000"/>
              <a:gd name="connsiteX64" fmla="*/ 607604 w 1508539"/>
              <a:gd name="connsiteY64" fmla="*/ 4013953 h 6858000"/>
              <a:gd name="connsiteX65" fmla="*/ 593899 w 1508539"/>
              <a:gd name="connsiteY65" fmla="*/ 3974753 h 6858000"/>
              <a:gd name="connsiteX66" fmla="*/ 595497 w 1508539"/>
              <a:gd name="connsiteY66" fmla="*/ 3969950 h 6858000"/>
              <a:gd name="connsiteX67" fmla="*/ 588919 w 1508539"/>
              <a:gd name="connsiteY67" fmla="*/ 3933779 h 6858000"/>
              <a:gd name="connsiteX68" fmla="*/ 590250 w 1508539"/>
              <a:gd name="connsiteY68" fmla="*/ 3933093 h 6858000"/>
              <a:gd name="connsiteX69" fmla="*/ 594604 w 1508539"/>
              <a:gd name="connsiteY69" fmla="*/ 3922082 h 6858000"/>
              <a:gd name="connsiteX70" fmla="*/ 599682 w 1508539"/>
              <a:gd name="connsiteY70" fmla="*/ 3901461 h 6858000"/>
              <a:gd name="connsiteX71" fmla="*/ 622276 w 1508539"/>
              <a:gd name="connsiteY71" fmla="*/ 3813873 h 6858000"/>
              <a:gd name="connsiteX72" fmla="*/ 621701 w 1508539"/>
              <a:gd name="connsiteY72" fmla="*/ 3806161 h 6858000"/>
              <a:gd name="connsiteX73" fmla="*/ 622008 w 1508539"/>
              <a:gd name="connsiteY73" fmla="*/ 3805957 h 6858000"/>
              <a:gd name="connsiteX74" fmla="*/ 622035 w 1508539"/>
              <a:gd name="connsiteY74" fmla="*/ 3797724 h 6858000"/>
              <a:gd name="connsiteX75" fmla="*/ 620650 w 1508539"/>
              <a:gd name="connsiteY75" fmla="*/ 3792098 h 6858000"/>
              <a:gd name="connsiteX76" fmla="*/ 619534 w 1508539"/>
              <a:gd name="connsiteY76" fmla="*/ 3777135 h 6858000"/>
              <a:gd name="connsiteX77" fmla="*/ 621267 w 1508539"/>
              <a:gd name="connsiteY77" fmla="*/ 3771656 h 6858000"/>
              <a:gd name="connsiteX78" fmla="*/ 625010 w 1508539"/>
              <a:gd name="connsiteY78" fmla="*/ 3769007 h 6858000"/>
              <a:gd name="connsiteX79" fmla="*/ 624476 w 1508539"/>
              <a:gd name="connsiteY79" fmla="*/ 3767709 h 6858000"/>
              <a:gd name="connsiteX80" fmla="*/ 633172 w 1508539"/>
              <a:gd name="connsiteY80" fmla="*/ 3738082 h 6858000"/>
              <a:gd name="connsiteX81" fmla="*/ 640518 w 1508539"/>
              <a:gd name="connsiteY81" fmla="*/ 3673397 h 6858000"/>
              <a:gd name="connsiteX82" fmla="*/ 639814 w 1508539"/>
              <a:gd name="connsiteY82" fmla="*/ 3637109 h 6858000"/>
              <a:gd name="connsiteX83" fmla="*/ 643257 w 1508539"/>
              <a:gd name="connsiteY83" fmla="*/ 3536883 h 6858000"/>
              <a:gd name="connsiteX84" fmla="*/ 650795 w 1508539"/>
              <a:gd name="connsiteY84" fmla="*/ 3435652 h 6858000"/>
              <a:gd name="connsiteX85" fmla="*/ 652466 w 1508539"/>
              <a:gd name="connsiteY85" fmla="*/ 3307769 h 6858000"/>
              <a:gd name="connsiteX86" fmla="*/ 670029 w 1508539"/>
              <a:gd name="connsiteY86" fmla="*/ 3250522 h 6858000"/>
              <a:gd name="connsiteX87" fmla="*/ 670454 w 1508539"/>
              <a:gd name="connsiteY87" fmla="*/ 3229163 h 6858000"/>
              <a:gd name="connsiteX88" fmla="*/ 672277 w 1508539"/>
              <a:gd name="connsiteY88" fmla="*/ 3217217 h 6858000"/>
              <a:gd name="connsiteX89" fmla="*/ 659112 w 1508539"/>
              <a:gd name="connsiteY89" fmla="*/ 3183755 h 6858000"/>
              <a:gd name="connsiteX90" fmla="*/ 659613 w 1508539"/>
              <a:gd name="connsiteY90" fmla="*/ 3178642 h 6858000"/>
              <a:gd name="connsiteX91" fmla="*/ 647213 w 1508539"/>
              <a:gd name="connsiteY91" fmla="*/ 3158586 h 6858000"/>
              <a:gd name="connsiteX92" fmla="*/ 632398 w 1508539"/>
              <a:gd name="connsiteY92" fmla="*/ 3129034 h 6858000"/>
              <a:gd name="connsiteX93" fmla="*/ 633063 w 1508539"/>
              <a:gd name="connsiteY93" fmla="*/ 3126682 h 6858000"/>
              <a:gd name="connsiteX94" fmla="*/ 623931 w 1508539"/>
              <a:gd name="connsiteY94" fmla="*/ 3114519 h 6858000"/>
              <a:gd name="connsiteX95" fmla="*/ 610540 w 1508539"/>
              <a:gd name="connsiteY95" fmla="*/ 3106272 h 6858000"/>
              <a:gd name="connsiteX96" fmla="*/ 583270 w 1508539"/>
              <a:gd name="connsiteY96" fmla="*/ 2958185 h 6858000"/>
              <a:gd name="connsiteX97" fmla="*/ 525884 w 1508539"/>
              <a:gd name="connsiteY97" fmla="*/ 2762989 h 6858000"/>
              <a:gd name="connsiteX98" fmla="*/ 474802 w 1508539"/>
              <a:gd name="connsiteY98" fmla="*/ 2554718 h 6858000"/>
              <a:gd name="connsiteX99" fmla="*/ 454896 w 1508539"/>
              <a:gd name="connsiteY99" fmla="*/ 2485734 h 6858000"/>
              <a:gd name="connsiteX100" fmla="*/ 445619 w 1508539"/>
              <a:gd name="connsiteY100" fmla="*/ 2447068 h 6858000"/>
              <a:gd name="connsiteX101" fmla="*/ 432580 w 1508539"/>
              <a:gd name="connsiteY101" fmla="*/ 2425819 h 6858000"/>
              <a:gd name="connsiteX102" fmla="*/ 438579 w 1508539"/>
              <a:gd name="connsiteY102" fmla="*/ 2402874 h 6858000"/>
              <a:gd name="connsiteX103" fmla="*/ 441191 w 1508539"/>
              <a:gd name="connsiteY103" fmla="*/ 2381443 h 6858000"/>
              <a:gd name="connsiteX104" fmla="*/ 417520 w 1508539"/>
              <a:gd name="connsiteY104" fmla="*/ 2261920 h 6858000"/>
              <a:gd name="connsiteX105" fmla="*/ 407407 w 1508539"/>
              <a:gd name="connsiteY105" fmla="*/ 2195378 h 6858000"/>
              <a:gd name="connsiteX106" fmla="*/ 391624 w 1508539"/>
              <a:gd name="connsiteY106" fmla="*/ 2155135 h 6858000"/>
              <a:gd name="connsiteX107" fmla="*/ 389082 w 1508539"/>
              <a:gd name="connsiteY107" fmla="*/ 2118008 h 6858000"/>
              <a:gd name="connsiteX108" fmla="*/ 390075 w 1508539"/>
              <a:gd name="connsiteY108" fmla="*/ 2050531 h 6858000"/>
              <a:gd name="connsiteX109" fmla="*/ 381881 w 1508539"/>
              <a:gd name="connsiteY109" fmla="*/ 1963269 h 6858000"/>
              <a:gd name="connsiteX110" fmla="*/ 363059 w 1508539"/>
              <a:gd name="connsiteY110" fmla="*/ 1906352 h 6858000"/>
              <a:gd name="connsiteX111" fmla="*/ 339616 w 1508539"/>
              <a:gd name="connsiteY111" fmla="*/ 1861531 h 6858000"/>
              <a:gd name="connsiteX112" fmla="*/ 293415 w 1508539"/>
              <a:gd name="connsiteY112" fmla="*/ 1732919 h 6858000"/>
              <a:gd name="connsiteX113" fmla="*/ 265726 w 1508539"/>
              <a:gd name="connsiteY113" fmla="*/ 1663540 h 6858000"/>
              <a:gd name="connsiteX114" fmla="*/ 264852 w 1508539"/>
              <a:gd name="connsiteY114" fmla="*/ 1615777 h 6858000"/>
              <a:gd name="connsiteX115" fmla="*/ 245647 w 1508539"/>
              <a:gd name="connsiteY115" fmla="*/ 1563678 h 6858000"/>
              <a:gd name="connsiteX116" fmla="*/ 258727 w 1508539"/>
              <a:gd name="connsiteY116" fmla="*/ 1519474 h 6858000"/>
              <a:gd name="connsiteX117" fmla="*/ 251469 w 1508539"/>
              <a:gd name="connsiteY117" fmla="*/ 1477995 h 6858000"/>
              <a:gd name="connsiteX118" fmla="*/ 237554 w 1508539"/>
              <a:gd name="connsiteY118" fmla="*/ 1373769 h 6858000"/>
              <a:gd name="connsiteX119" fmla="*/ 245861 w 1508539"/>
              <a:gd name="connsiteY119" fmla="*/ 1307086 h 6858000"/>
              <a:gd name="connsiteX120" fmla="*/ 247049 w 1508539"/>
              <a:gd name="connsiteY120" fmla="*/ 1189033 h 6858000"/>
              <a:gd name="connsiteX121" fmla="*/ 251734 w 1508539"/>
              <a:gd name="connsiteY121" fmla="*/ 1168288 h 6858000"/>
              <a:gd name="connsiteX122" fmla="*/ 244016 w 1508539"/>
              <a:gd name="connsiteY122" fmla="*/ 1142577 h 6858000"/>
              <a:gd name="connsiteX123" fmla="*/ 233322 w 1508539"/>
              <a:gd name="connsiteY123" fmla="*/ 1088484 h 6858000"/>
              <a:gd name="connsiteX124" fmla="*/ 222058 w 1508539"/>
              <a:gd name="connsiteY124" fmla="*/ 1016103 h 6858000"/>
              <a:gd name="connsiteX125" fmla="*/ 223514 w 1508539"/>
              <a:gd name="connsiteY125" fmla="*/ 932283 h 6858000"/>
              <a:gd name="connsiteX126" fmla="*/ 225750 w 1508539"/>
              <a:gd name="connsiteY126" fmla="*/ 915925 h 6858000"/>
              <a:gd name="connsiteX127" fmla="*/ 218379 w 1508539"/>
              <a:gd name="connsiteY127" fmla="*/ 896999 h 6858000"/>
              <a:gd name="connsiteX128" fmla="*/ 187787 w 1508539"/>
              <a:gd name="connsiteY128" fmla="*/ 821517 h 6858000"/>
              <a:gd name="connsiteX129" fmla="*/ 166737 w 1508539"/>
              <a:gd name="connsiteY129" fmla="*/ 751353 h 6858000"/>
              <a:gd name="connsiteX130" fmla="*/ 166295 w 1508539"/>
              <a:gd name="connsiteY130" fmla="*/ 721230 h 6858000"/>
              <a:gd name="connsiteX131" fmla="*/ 151966 w 1508539"/>
              <a:gd name="connsiteY131" fmla="*/ 681659 h 6858000"/>
              <a:gd name="connsiteX132" fmla="*/ 137385 w 1508539"/>
              <a:gd name="connsiteY132" fmla="*/ 635218 h 6858000"/>
              <a:gd name="connsiteX133" fmla="*/ 142396 w 1508539"/>
              <a:gd name="connsiteY133" fmla="*/ 613763 h 6858000"/>
              <a:gd name="connsiteX134" fmla="*/ 128338 w 1508539"/>
              <a:gd name="connsiteY134" fmla="*/ 598582 h 6858000"/>
              <a:gd name="connsiteX135" fmla="*/ 128019 w 1508539"/>
              <a:gd name="connsiteY135" fmla="*/ 576846 h 6858000"/>
              <a:gd name="connsiteX136" fmla="*/ 107645 w 1508539"/>
              <a:gd name="connsiteY136" fmla="*/ 530055 h 6858000"/>
              <a:gd name="connsiteX137" fmla="*/ 106893 w 1508539"/>
              <a:gd name="connsiteY137" fmla="*/ 465389 h 6858000"/>
              <a:gd name="connsiteX138" fmla="*/ 89816 w 1508539"/>
              <a:gd name="connsiteY138" fmla="*/ 424699 h 6858000"/>
              <a:gd name="connsiteX139" fmla="*/ 90191 w 1508539"/>
              <a:gd name="connsiteY139" fmla="*/ 404917 h 6858000"/>
              <a:gd name="connsiteX140" fmla="*/ 70148 w 1508539"/>
              <a:gd name="connsiteY140" fmla="*/ 367211 h 6858000"/>
              <a:gd name="connsiteX141" fmla="*/ 36452 w 1508539"/>
              <a:gd name="connsiteY141" fmla="*/ 268519 h 6858000"/>
              <a:gd name="connsiteX142" fmla="*/ 23935 w 1508539"/>
              <a:gd name="connsiteY142" fmla="*/ 160886 h 6858000"/>
              <a:gd name="connsiteX143" fmla="*/ 19312 w 1508539"/>
              <a:gd name="connsiteY143" fmla="*/ 47336 h 6858000"/>
              <a:gd name="connsiteX144" fmla="*/ 0 w 1508539"/>
              <a:gd name="connsiteY14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379513 w 1508539"/>
              <a:gd name="connsiteY27" fmla="*/ 5765594 h 6858000"/>
              <a:gd name="connsiteX28" fmla="*/ 411349 w 1508539"/>
              <a:gd name="connsiteY28" fmla="*/ 5693685 h 6858000"/>
              <a:gd name="connsiteX29" fmla="*/ 431404 w 1508539"/>
              <a:gd name="connsiteY29" fmla="*/ 5665173 h 6858000"/>
              <a:gd name="connsiteX30" fmla="*/ 465121 w 1508539"/>
              <a:gd name="connsiteY30" fmla="*/ 5563435 h 6858000"/>
              <a:gd name="connsiteX31" fmla="*/ 494626 w 1508539"/>
              <a:gd name="connsiteY31" fmla="*/ 5476393 h 6858000"/>
              <a:gd name="connsiteX32" fmla="*/ 525819 w 1508539"/>
              <a:gd name="connsiteY32" fmla="*/ 5396260 h 6858000"/>
              <a:gd name="connsiteX33" fmla="*/ 541800 w 1508539"/>
              <a:gd name="connsiteY33" fmla="*/ 5330009 h 6858000"/>
              <a:gd name="connsiteX34" fmla="*/ 575293 w 1508539"/>
              <a:gd name="connsiteY34" fmla="*/ 5273739 h 6858000"/>
              <a:gd name="connsiteX35" fmla="*/ 584892 w 1508539"/>
              <a:gd name="connsiteY35" fmla="*/ 5241779 h 6858000"/>
              <a:gd name="connsiteX36" fmla="*/ 596118 w 1508539"/>
              <a:gd name="connsiteY36" fmla="*/ 5225268 h 6858000"/>
              <a:gd name="connsiteX37" fmla="*/ 597138 w 1508539"/>
              <a:gd name="connsiteY37" fmla="*/ 5217684 h 6858000"/>
              <a:gd name="connsiteX38" fmla="*/ 604479 w 1508539"/>
              <a:gd name="connsiteY38" fmla="*/ 5193377 h 6858000"/>
              <a:gd name="connsiteX39" fmla="*/ 607782 w 1508539"/>
              <a:gd name="connsiteY39" fmla="*/ 5179288 h 6858000"/>
              <a:gd name="connsiteX40" fmla="*/ 608766 w 1508539"/>
              <a:gd name="connsiteY40" fmla="*/ 5173621 h 6858000"/>
              <a:gd name="connsiteX41" fmla="*/ 604400 w 1508539"/>
              <a:gd name="connsiteY41" fmla="*/ 5159961 h 6858000"/>
              <a:gd name="connsiteX42" fmla="*/ 611077 w 1508539"/>
              <a:gd name="connsiteY42" fmla="*/ 5144295 h 6858000"/>
              <a:gd name="connsiteX43" fmla="*/ 608010 w 1508539"/>
              <a:gd name="connsiteY43" fmla="*/ 5125185 h 6858000"/>
              <a:gd name="connsiteX44" fmla="*/ 614840 w 1508539"/>
              <a:gd name="connsiteY44" fmla="*/ 5121884 h 6858000"/>
              <a:gd name="connsiteX45" fmla="*/ 621876 w 1508539"/>
              <a:gd name="connsiteY45" fmla="*/ 5067850 h 6858000"/>
              <a:gd name="connsiteX46" fmla="*/ 624607 w 1508539"/>
              <a:gd name="connsiteY46" fmla="*/ 5060861 h 6858000"/>
              <a:gd name="connsiteX47" fmla="*/ 621311 w 1508539"/>
              <a:gd name="connsiteY47" fmla="*/ 5034192 h 6858000"/>
              <a:gd name="connsiteX48" fmla="*/ 622865 w 1508539"/>
              <a:gd name="connsiteY48" fmla="*/ 4993030 h 6858000"/>
              <a:gd name="connsiteX49" fmla="*/ 629774 w 1508539"/>
              <a:gd name="connsiteY49" fmla="*/ 4946844 h 6858000"/>
              <a:gd name="connsiteX50" fmla="*/ 625630 w 1508539"/>
              <a:gd name="connsiteY50" fmla="*/ 4932692 h 6858000"/>
              <a:gd name="connsiteX51" fmla="*/ 641033 w 1508539"/>
              <a:gd name="connsiteY51" fmla="*/ 4858827 h 6858000"/>
              <a:gd name="connsiteX52" fmla="*/ 646936 w 1508539"/>
              <a:gd name="connsiteY52" fmla="*/ 4821170 h 6858000"/>
              <a:gd name="connsiteX53" fmla="*/ 651669 w 1508539"/>
              <a:gd name="connsiteY53" fmla="*/ 4780965 h 6858000"/>
              <a:gd name="connsiteX54" fmla="*/ 652962 w 1508539"/>
              <a:gd name="connsiteY54" fmla="*/ 4750867 h 6858000"/>
              <a:gd name="connsiteX55" fmla="*/ 650769 w 1508539"/>
              <a:gd name="connsiteY55" fmla="*/ 4690749 h 6858000"/>
              <a:gd name="connsiteX56" fmla="*/ 646249 w 1508539"/>
              <a:gd name="connsiteY56" fmla="*/ 4584173 h 6858000"/>
              <a:gd name="connsiteX57" fmla="*/ 641332 w 1508539"/>
              <a:gd name="connsiteY57" fmla="*/ 4444346 h 6858000"/>
              <a:gd name="connsiteX58" fmla="*/ 637897 w 1508539"/>
              <a:gd name="connsiteY58" fmla="*/ 4375228 h 6858000"/>
              <a:gd name="connsiteX59" fmla="*/ 618550 w 1508539"/>
              <a:gd name="connsiteY59" fmla="*/ 4214165 h 6858000"/>
              <a:gd name="connsiteX60" fmla="*/ 622623 w 1508539"/>
              <a:gd name="connsiteY60" fmla="*/ 4090296 h 6858000"/>
              <a:gd name="connsiteX61" fmla="*/ 607879 w 1508539"/>
              <a:gd name="connsiteY61" fmla="*/ 4033999 h 6858000"/>
              <a:gd name="connsiteX62" fmla="*/ 609028 w 1508539"/>
              <a:gd name="connsiteY62" fmla="*/ 4031933 h 6858000"/>
              <a:gd name="connsiteX63" fmla="*/ 607604 w 1508539"/>
              <a:gd name="connsiteY63" fmla="*/ 4013953 h 6858000"/>
              <a:gd name="connsiteX64" fmla="*/ 593899 w 1508539"/>
              <a:gd name="connsiteY64" fmla="*/ 3974753 h 6858000"/>
              <a:gd name="connsiteX65" fmla="*/ 595497 w 1508539"/>
              <a:gd name="connsiteY65" fmla="*/ 3969950 h 6858000"/>
              <a:gd name="connsiteX66" fmla="*/ 588919 w 1508539"/>
              <a:gd name="connsiteY66" fmla="*/ 3933779 h 6858000"/>
              <a:gd name="connsiteX67" fmla="*/ 590250 w 1508539"/>
              <a:gd name="connsiteY67" fmla="*/ 3933093 h 6858000"/>
              <a:gd name="connsiteX68" fmla="*/ 594604 w 1508539"/>
              <a:gd name="connsiteY68" fmla="*/ 3922082 h 6858000"/>
              <a:gd name="connsiteX69" fmla="*/ 599682 w 1508539"/>
              <a:gd name="connsiteY69" fmla="*/ 3901461 h 6858000"/>
              <a:gd name="connsiteX70" fmla="*/ 622276 w 1508539"/>
              <a:gd name="connsiteY70" fmla="*/ 3813873 h 6858000"/>
              <a:gd name="connsiteX71" fmla="*/ 621701 w 1508539"/>
              <a:gd name="connsiteY71" fmla="*/ 3806161 h 6858000"/>
              <a:gd name="connsiteX72" fmla="*/ 622008 w 1508539"/>
              <a:gd name="connsiteY72" fmla="*/ 3805957 h 6858000"/>
              <a:gd name="connsiteX73" fmla="*/ 622035 w 1508539"/>
              <a:gd name="connsiteY73" fmla="*/ 3797724 h 6858000"/>
              <a:gd name="connsiteX74" fmla="*/ 620650 w 1508539"/>
              <a:gd name="connsiteY74" fmla="*/ 3792098 h 6858000"/>
              <a:gd name="connsiteX75" fmla="*/ 619534 w 1508539"/>
              <a:gd name="connsiteY75" fmla="*/ 3777135 h 6858000"/>
              <a:gd name="connsiteX76" fmla="*/ 621267 w 1508539"/>
              <a:gd name="connsiteY76" fmla="*/ 3771656 h 6858000"/>
              <a:gd name="connsiteX77" fmla="*/ 625010 w 1508539"/>
              <a:gd name="connsiteY77" fmla="*/ 3769007 h 6858000"/>
              <a:gd name="connsiteX78" fmla="*/ 624476 w 1508539"/>
              <a:gd name="connsiteY78" fmla="*/ 3767709 h 6858000"/>
              <a:gd name="connsiteX79" fmla="*/ 633172 w 1508539"/>
              <a:gd name="connsiteY79" fmla="*/ 3738082 h 6858000"/>
              <a:gd name="connsiteX80" fmla="*/ 640518 w 1508539"/>
              <a:gd name="connsiteY80" fmla="*/ 3673397 h 6858000"/>
              <a:gd name="connsiteX81" fmla="*/ 639814 w 1508539"/>
              <a:gd name="connsiteY81" fmla="*/ 3637109 h 6858000"/>
              <a:gd name="connsiteX82" fmla="*/ 643257 w 1508539"/>
              <a:gd name="connsiteY82" fmla="*/ 3536883 h 6858000"/>
              <a:gd name="connsiteX83" fmla="*/ 650795 w 1508539"/>
              <a:gd name="connsiteY83" fmla="*/ 3435652 h 6858000"/>
              <a:gd name="connsiteX84" fmla="*/ 652466 w 1508539"/>
              <a:gd name="connsiteY84" fmla="*/ 3307769 h 6858000"/>
              <a:gd name="connsiteX85" fmla="*/ 670029 w 1508539"/>
              <a:gd name="connsiteY85" fmla="*/ 3250522 h 6858000"/>
              <a:gd name="connsiteX86" fmla="*/ 670454 w 1508539"/>
              <a:gd name="connsiteY86" fmla="*/ 3229163 h 6858000"/>
              <a:gd name="connsiteX87" fmla="*/ 672277 w 1508539"/>
              <a:gd name="connsiteY87" fmla="*/ 3217217 h 6858000"/>
              <a:gd name="connsiteX88" fmla="*/ 659112 w 1508539"/>
              <a:gd name="connsiteY88" fmla="*/ 3183755 h 6858000"/>
              <a:gd name="connsiteX89" fmla="*/ 659613 w 1508539"/>
              <a:gd name="connsiteY89" fmla="*/ 3178642 h 6858000"/>
              <a:gd name="connsiteX90" fmla="*/ 647213 w 1508539"/>
              <a:gd name="connsiteY90" fmla="*/ 3158586 h 6858000"/>
              <a:gd name="connsiteX91" fmla="*/ 632398 w 1508539"/>
              <a:gd name="connsiteY91" fmla="*/ 3129034 h 6858000"/>
              <a:gd name="connsiteX92" fmla="*/ 633063 w 1508539"/>
              <a:gd name="connsiteY92" fmla="*/ 3126682 h 6858000"/>
              <a:gd name="connsiteX93" fmla="*/ 623931 w 1508539"/>
              <a:gd name="connsiteY93" fmla="*/ 3114519 h 6858000"/>
              <a:gd name="connsiteX94" fmla="*/ 610540 w 1508539"/>
              <a:gd name="connsiteY94" fmla="*/ 3106272 h 6858000"/>
              <a:gd name="connsiteX95" fmla="*/ 583270 w 1508539"/>
              <a:gd name="connsiteY95" fmla="*/ 2958185 h 6858000"/>
              <a:gd name="connsiteX96" fmla="*/ 525884 w 1508539"/>
              <a:gd name="connsiteY96" fmla="*/ 2762989 h 6858000"/>
              <a:gd name="connsiteX97" fmla="*/ 474802 w 1508539"/>
              <a:gd name="connsiteY97" fmla="*/ 2554718 h 6858000"/>
              <a:gd name="connsiteX98" fmla="*/ 454896 w 1508539"/>
              <a:gd name="connsiteY98" fmla="*/ 2485734 h 6858000"/>
              <a:gd name="connsiteX99" fmla="*/ 445619 w 1508539"/>
              <a:gd name="connsiteY99" fmla="*/ 2447068 h 6858000"/>
              <a:gd name="connsiteX100" fmla="*/ 432580 w 1508539"/>
              <a:gd name="connsiteY100" fmla="*/ 2425819 h 6858000"/>
              <a:gd name="connsiteX101" fmla="*/ 438579 w 1508539"/>
              <a:gd name="connsiteY101" fmla="*/ 2402874 h 6858000"/>
              <a:gd name="connsiteX102" fmla="*/ 441191 w 1508539"/>
              <a:gd name="connsiteY102" fmla="*/ 2381443 h 6858000"/>
              <a:gd name="connsiteX103" fmla="*/ 417520 w 1508539"/>
              <a:gd name="connsiteY103" fmla="*/ 2261920 h 6858000"/>
              <a:gd name="connsiteX104" fmla="*/ 407407 w 1508539"/>
              <a:gd name="connsiteY104" fmla="*/ 2195378 h 6858000"/>
              <a:gd name="connsiteX105" fmla="*/ 391624 w 1508539"/>
              <a:gd name="connsiteY105" fmla="*/ 2155135 h 6858000"/>
              <a:gd name="connsiteX106" fmla="*/ 389082 w 1508539"/>
              <a:gd name="connsiteY106" fmla="*/ 2118008 h 6858000"/>
              <a:gd name="connsiteX107" fmla="*/ 390075 w 1508539"/>
              <a:gd name="connsiteY107" fmla="*/ 2050531 h 6858000"/>
              <a:gd name="connsiteX108" fmla="*/ 381881 w 1508539"/>
              <a:gd name="connsiteY108" fmla="*/ 1963269 h 6858000"/>
              <a:gd name="connsiteX109" fmla="*/ 363059 w 1508539"/>
              <a:gd name="connsiteY109" fmla="*/ 1906352 h 6858000"/>
              <a:gd name="connsiteX110" fmla="*/ 339616 w 1508539"/>
              <a:gd name="connsiteY110" fmla="*/ 1861531 h 6858000"/>
              <a:gd name="connsiteX111" fmla="*/ 293415 w 1508539"/>
              <a:gd name="connsiteY111" fmla="*/ 1732919 h 6858000"/>
              <a:gd name="connsiteX112" fmla="*/ 265726 w 1508539"/>
              <a:gd name="connsiteY112" fmla="*/ 1663540 h 6858000"/>
              <a:gd name="connsiteX113" fmla="*/ 264852 w 1508539"/>
              <a:gd name="connsiteY113" fmla="*/ 1615777 h 6858000"/>
              <a:gd name="connsiteX114" fmla="*/ 245647 w 1508539"/>
              <a:gd name="connsiteY114" fmla="*/ 1563678 h 6858000"/>
              <a:gd name="connsiteX115" fmla="*/ 258727 w 1508539"/>
              <a:gd name="connsiteY115" fmla="*/ 1519474 h 6858000"/>
              <a:gd name="connsiteX116" fmla="*/ 251469 w 1508539"/>
              <a:gd name="connsiteY116" fmla="*/ 1477995 h 6858000"/>
              <a:gd name="connsiteX117" fmla="*/ 237554 w 1508539"/>
              <a:gd name="connsiteY117" fmla="*/ 1373769 h 6858000"/>
              <a:gd name="connsiteX118" fmla="*/ 245861 w 1508539"/>
              <a:gd name="connsiteY118" fmla="*/ 1307086 h 6858000"/>
              <a:gd name="connsiteX119" fmla="*/ 247049 w 1508539"/>
              <a:gd name="connsiteY119" fmla="*/ 1189033 h 6858000"/>
              <a:gd name="connsiteX120" fmla="*/ 251734 w 1508539"/>
              <a:gd name="connsiteY120" fmla="*/ 1168288 h 6858000"/>
              <a:gd name="connsiteX121" fmla="*/ 244016 w 1508539"/>
              <a:gd name="connsiteY121" fmla="*/ 1142577 h 6858000"/>
              <a:gd name="connsiteX122" fmla="*/ 233322 w 1508539"/>
              <a:gd name="connsiteY122" fmla="*/ 1088484 h 6858000"/>
              <a:gd name="connsiteX123" fmla="*/ 222058 w 1508539"/>
              <a:gd name="connsiteY123" fmla="*/ 1016103 h 6858000"/>
              <a:gd name="connsiteX124" fmla="*/ 223514 w 1508539"/>
              <a:gd name="connsiteY124" fmla="*/ 932283 h 6858000"/>
              <a:gd name="connsiteX125" fmla="*/ 225750 w 1508539"/>
              <a:gd name="connsiteY125" fmla="*/ 915925 h 6858000"/>
              <a:gd name="connsiteX126" fmla="*/ 218379 w 1508539"/>
              <a:gd name="connsiteY126" fmla="*/ 896999 h 6858000"/>
              <a:gd name="connsiteX127" fmla="*/ 187787 w 1508539"/>
              <a:gd name="connsiteY127" fmla="*/ 821517 h 6858000"/>
              <a:gd name="connsiteX128" fmla="*/ 166737 w 1508539"/>
              <a:gd name="connsiteY128" fmla="*/ 751353 h 6858000"/>
              <a:gd name="connsiteX129" fmla="*/ 166295 w 1508539"/>
              <a:gd name="connsiteY129" fmla="*/ 721230 h 6858000"/>
              <a:gd name="connsiteX130" fmla="*/ 151966 w 1508539"/>
              <a:gd name="connsiteY130" fmla="*/ 681659 h 6858000"/>
              <a:gd name="connsiteX131" fmla="*/ 137385 w 1508539"/>
              <a:gd name="connsiteY131" fmla="*/ 635218 h 6858000"/>
              <a:gd name="connsiteX132" fmla="*/ 142396 w 1508539"/>
              <a:gd name="connsiteY132" fmla="*/ 613763 h 6858000"/>
              <a:gd name="connsiteX133" fmla="*/ 128338 w 1508539"/>
              <a:gd name="connsiteY133" fmla="*/ 598582 h 6858000"/>
              <a:gd name="connsiteX134" fmla="*/ 128019 w 1508539"/>
              <a:gd name="connsiteY134" fmla="*/ 576846 h 6858000"/>
              <a:gd name="connsiteX135" fmla="*/ 107645 w 1508539"/>
              <a:gd name="connsiteY135" fmla="*/ 530055 h 6858000"/>
              <a:gd name="connsiteX136" fmla="*/ 106893 w 1508539"/>
              <a:gd name="connsiteY136" fmla="*/ 465389 h 6858000"/>
              <a:gd name="connsiteX137" fmla="*/ 89816 w 1508539"/>
              <a:gd name="connsiteY137" fmla="*/ 424699 h 6858000"/>
              <a:gd name="connsiteX138" fmla="*/ 90191 w 1508539"/>
              <a:gd name="connsiteY138" fmla="*/ 404917 h 6858000"/>
              <a:gd name="connsiteX139" fmla="*/ 70148 w 1508539"/>
              <a:gd name="connsiteY139" fmla="*/ 367211 h 6858000"/>
              <a:gd name="connsiteX140" fmla="*/ 36452 w 1508539"/>
              <a:gd name="connsiteY140" fmla="*/ 268519 h 6858000"/>
              <a:gd name="connsiteX141" fmla="*/ 23935 w 1508539"/>
              <a:gd name="connsiteY141" fmla="*/ 160886 h 6858000"/>
              <a:gd name="connsiteX142" fmla="*/ 19312 w 1508539"/>
              <a:gd name="connsiteY142" fmla="*/ 47336 h 6858000"/>
              <a:gd name="connsiteX143" fmla="*/ 0 w 1508539"/>
              <a:gd name="connsiteY14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90557 w 1508539"/>
              <a:gd name="connsiteY23" fmla="*/ 6153037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167342 w 1508539"/>
              <a:gd name="connsiteY10" fmla="*/ 6560598 h 6858000"/>
              <a:gd name="connsiteX11" fmla="*/ 201349 w 1508539"/>
              <a:gd name="connsiteY11" fmla="*/ 6530567 h 6858000"/>
              <a:gd name="connsiteX12" fmla="*/ 215389 w 1508539"/>
              <a:gd name="connsiteY12" fmla="*/ 6478062 h 6858000"/>
              <a:gd name="connsiteX13" fmla="*/ 226078 w 1508539"/>
              <a:gd name="connsiteY13" fmla="*/ 6460325 h 6858000"/>
              <a:gd name="connsiteX14" fmla="*/ 233311 w 1508539"/>
              <a:gd name="connsiteY14" fmla="*/ 6451488 h 6858000"/>
              <a:gd name="connsiteX15" fmla="*/ 234746 w 1508539"/>
              <a:gd name="connsiteY15" fmla="*/ 6451348 h 6858000"/>
              <a:gd name="connsiteX16" fmla="*/ 239104 w 1508539"/>
              <a:gd name="connsiteY16" fmla="*/ 6414240 h 6858000"/>
              <a:gd name="connsiteX17" fmla="*/ 241880 w 1508539"/>
              <a:gd name="connsiteY17" fmla="*/ 6384857 h 6858000"/>
              <a:gd name="connsiteX18" fmla="*/ 240591 w 1508539"/>
              <a:gd name="connsiteY18" fmla="*/ 6367510 h 6858000"/>
              <a:gd name="connsiteX19" fmla="*/ 244471 w 1508539"/>
              <a:gd name="connsiteY19" fmla="*/ 6349778 h 6858000"/>
              <a:gd name="connsiteX20" fmla="*/ 246136 w 1508539"/>
              <a:gd name="connsiteY20" fmla="*/ 6348250 h 6858000"/>
              <a:gd name="connsiteX21" fmla="*/ 262170 w 1508539"/>
              <a:gd name="connsiteY21" fmla="*/ 6281972 h 6858000"/>
              <a:gd name="connsiteX22" fmla="*/ 290557 w 1508539"/>
              <a:gd name="connsiteY22" fmla="*/ 6153037 h 6858000"/>
              <a:gd name="connsiteX23" fmla="*/ 314428 w 1508539"/>
              <a:gd name="connsiteY23" fmla="*/ 6113913 h 6858000"/>
              <a:gd name="connsiteX24" fmla="*/ 318721 w 1508539"/>
              <a:gd name="connsiteY24" fmla="*/ 6028119 h 6858000"/>
              <a:gd name="connsiteX25" fmla="*/ 363126 w 1508539"/>
              <a:gd name="connsiteY25" fmla="*/ 5934687 h 6858000"/>
              <a:gd name="connsiteX26" fmla="*/ 408411 w 1508539"/>
              <a:gd name="connsiteY26" fmla="*/ 5704905 h 6858000"/>
              <a:gd name="connsiteX27" fmla="*/ 431404 w 1508539"/>
              <a:gd name="connsiteY27" fmla="*/ 5665173 h 6858000"/>
              <a:gd name="connsiteX28" fmla="*/ 465121 w 1508539"/>
              <a:gd name="connsiteY28" fmla="*/ 5563435 h 6858000"/>
              <a:gd name="connsiteX29" fmla="*/ 494626 w 1508539"/>
              <a:gd name="connsiteY29" fmla="*/ 5476393 h 6858000"/>
              <a:gd name="connsiteX30" fmla="*/ 525819 w 1508539"/>
              <a:gd name="connsiteY30" fmla="*/ 5396260 h 6858000"/>
              <a:gd name="connsiteX31" fmla="*/ 541800 w 1508539"/>
              <a:gd name="connsiteY31" fmla="*/ 5330009 h 6858000"/>
              <a:gd name="connsiteX32" fmla="*/ 575293 w 1508539"/>
              <a:gd name="connsiteY32" fmla="*/ 5273739 h 6858000"/>
              <a:gd name="connsiteX33" fmla="*/ 584892 w 1508539"/>
              <a:gd name="connsiteY33" fmla="*/ 5241779 h 6858000"/>
              <a:gd name="connsiteX34" fmla="*/ 596118 w 1508539"/>
              <a:gd name="connsiteY34" fmla="*/ 5225268 h 6858000"/>
              <a:gd name="connsiteX35" fmla="*/ 597138 w 1508539"/>
              <a:gd name="connsiteY35" fmla="*/ 5217684 h 6858000"/>
              <a:gd name="connsiteX36" fmla="*/ 604479 w 1508539"/>
              <a:gd name="connsiteY36" fmla="*/ 5193377 h 6858000"/>
              <a:gd name="connsiteX37" fmla="*/ 607782 w 1508539"/>
              <a:gd name="connsiteY37" fmla="*/ 5179288 h 6858000"/>
              <a:gd name="connsiteX38" fmla="*/ 608766 w 1508539"/>
              <a:gd name="connsiteY38" fmla="*/ 5173621 h 6858000"/>
              <a:gd name="connsiteX39" fmla="*/ 604400 w 1508539"/>
              <a:gd name="connsiteY39" fmla="*/ 5159961 h 6858000"/>
              <a:gd name="connsiteX40" fmla="*/ 611077 w 1508539"/>
              <a:gd name="connsiteY40" fmla="*/ 5144295 h 6858000"/>
              <a:gd name="connsiteX41" fmla="*/ 608010 w 1508539"/>
              <a:gd name="connsiteY41" fmla="*/ 5125185 h 6858000"/>
              <a:gd name="connsiteX42" fmla="*/ 614840 w 1508539"/>
              <a:gd name="connsiteY42" fmla="*/ 5121884 h 6858000"/>
              <a:gd name="connsiteX43" fmla="*/ 621876 w 1508539"/>
              <a:gd name="connsiteY43" fmla="*/ 5067850 h 6858000"/>
              <a:gd name="connsiteX44" fmla="*/ 624607 w 1508539"/>
              <a:gd name="connsiteY44" fmla="*/ 5060861 h 6858000"/>
              <a:gd name="connsiteX45" fmla="*/ 621311 w 1508539"/>
              <a:gd name="connsiteY45" fmla="*/ 5034192 h 6858000"/>
              <a:gd name="connsiteX46" fmla="*/ 622865 w 1508539"/>
              <a:gd name="connsiteY46" fmla="*/ 4993030 h 6858000"/>
              <a:gd name="connsiteX47" fmla="*/ 629774 w 1508539"/>
              <a:gd name="connsiteY47" fmla="*/ 4946844 h 6858000"/>
              <a:gd name="connsiteX48" fmla="*/ 625630 w 1508539"/>
              <a:gd name="connsiteY48" fmla="*/ 4932692 h 6858000"/>
              <a:gd name="connsiteX49" fmla="*/ 641033 w 1508539"/>
              <a:gd name="connsiteY49" fmla="*/ 4858827 h 6858000"/>
              <a:gd name="connsiteX50" fmla="*/ 646936 w 1508539"/>
              <a:gd name="connsiteY50" fmla="*/ 4821170 h 6858000"/>
              <a:gd name="connsiteX51" fmla="*/ 651669 w 1508539"/>
              <a:gd name="connsiteY51" fmla="*/ 4780965 h 6858000"/>
              <a:gd name="connsiteX52" fmla="*/ 652962 w 1508539"/>
              <a:gd name="connsiteY52" fmla="*/ 4750867 h 6858000"/>
              <a:gd name="connsiteX53" fmla="*/ 650769 w 1508539"/>
              <a:gd name="connsiteY53" fmla="*/ 4690749 h 6858000"/>
              <a:gd name="connsiteX54" fmla="*/ 646249 w 1508539"/>
              <a:gd name="connsiteY54" fmla="*/ 4584173 h 6858000"/>
              <a:gd name="connsiteX55" fmla="*/ 641332 w 1508539"/>
              <a:gd name="connsiteY55" fmla="*/ 4444346 h 6858000"/>
              <a:gd name="connsiteX56" fmla="*/ 637897 w 1508539"/>
              <a:gd name="connsiteY56" fmla="*/ 4375228 h 6858000"/>
              <a:gd name="connsiteX57" fmla="*/ 618550 w 1508539"/>
              <a:gd name="connsiteY57" fmla="*/ 4214165 h 6858000"/>
              <a:gd name="connsiteX58" fmla="*/ 622623 w 1508539"/>
              <a:gd name="connsiteY58" fmla="*/ 4090296 h 6858000"/>
              <a:gd name="connsiteX59" fmla="*/ 607879 w 1508539"/>
              <a:gd name="connsiteY59" fmla="*/ 4033999 h 6858000"/>
              <a:gd name="connsiteX60" fmla="*/ 609028 w 1508539"/>
              <a:gd name="connsiteY60" fmla="*/ 4031933 h 6858000"/>
              <a:gd name="connsiteX61" fmla="*/ 607604 w 1508539"/>
              <a:gd name="connsiteY61" fmla="*/ 4013953 h 6858000"/>
              <a:gd name="connsiteX62" fmla="*/ 593899 w 1508539"/>
              <a:gd name="connsiteY62" fmla="*/ 3974753 h 6858000"/>
              <a:gd name="connsiteX63" fmla="*/ 595497 w 1508539"/>
              <a:gd name="connsiteY63" fmla="*/ 3969950 h 6858000"/>
              <a:gd name="connsiteX64" fmla="*/ 588919 w 1508539"/>
              <a:gd name="connsiteY64" fmla="*/ 3933779 h 6858000"/>
              <a:gd name="connsiteX65" fmla="*/ 590250 w 1508539"/>
              <a:gd name="connsiteY65" fmla="*/ 3933093 h 6858000"/>
              <a:gd name="connsiteX66" fmla="*/ 594604 w 1508539"/>
              <a:gd name="connsiteY66" fmla="*/ 3922082 h 6858000"/>
              <a:gd name="connsiteX67" fmla="*/ 599682 w 1508539"/>
              <a:gd name="connsiteY67" fmla="*/ 3901461 h 6858000"/>
              <a:gd name="connsiteX68" fmla="*/ 622276 w 1508539"/>
              <a:gd name="connsiteY68" fmla="*/ 3813873 h 6858000"/>
              <a:gd name="connsiteX69" fmla="*/ 621701 w 1508539"/>
              <a:gd name="connsiteY69" fmla="*/ 3806161 h 6858000"/>
              <a:gd name="connsiteX70" fmla="*/ 622008 w 1508539"/>
              <a:gd name="connsiteY70" fmla="*/ 3805957 h 6858000"/>
              <a:gd name="connsiteX71" fmla="*/ 622035 w 1508539"/>
              <a:gd name="connsiteY71" fmla="*/ 3797724 h 6858000"/>
              <a:gd name="connsiteX72" fmla="*/ 620650 w 1508539"/>
              <a:gd name="connsiteY72" fmla="*/ 3792098 h 6858000"/>
              <a:gd name="connsiteX73" fmla="*/ 619534 w 1508539"/>
              <a:gd name="connsiteY73" fmla="*/ 3777135 h 6858000"/>
              <a:gd name="connsiteX74" fmla="*/ 621267 w 1508539"/>
              <a:gd name="connsiteY74" fmla="*/ 3771656 h 6858000"/>
              <a:gd name="connsiteX75" fmla="*/ 625010 w 1508539"/>
              <a:gd name="connsiteY75" fmla="*/ 3769007 h 6858000"/>
              <a:gd name="connsiteX76" fmla="*/ 624476 w 1508539"/>
              <a:gd name="connsiteY76" fmla="*/ 3767709 h 6858000"/>
              <a:gd name="connsiteX77" fmla="*/ 633172 w 1508539"/>
              <a:gd name="connsiteY77" fmla="*/ 3738082 h 6858000"/>
              <a:gd name="connsiteX78" fmla="*/ 640518 w 1508539"/>
              <a:gd name="connsiteY78" fmla="*/ 3673397 h 6858000"/>
              <a:gd name="connsiteX79" fmla="*/ 639814 w 1508539"/>
              <a:gd name="connsiteY79" fmla="*/ 3637109 h 6858000"/>
              <a:gd name="connsiteX80" fmla="*/ 643257 w 1508539"/>
              <a:gd name="connsiteY80" fmla="*/ 3536883 h 6858000"/>
              <a:gd name="connsiteX81" fmla="*/ 650795 w 1508539"/>
              <a:gd name="connsiteY81" fmla="*/ 3435652 h 6858000"/>
              <a:gd name="connsiteX82" fmla="*/ 652466 w 1508539"/>
              <a:gd name="connsiteY82" fmla="*/ 3307769 h 6858000"/>
              <a:gd name="connsiteX83" fmla="*/ 670029 w 1508539"/>
              <a:gd name="connsiteY83" fmla="*/ 3250522 h 6858000"/>
              <a:gd name="connsiteX84" fmla="*/ 670454 w 1508539"/>
              <a:gd name="connsiteY84" fmla="*/ 3229163 h 6858000"/>
              <a:gd name="connsiteX85" fmla="*/ 672277 w 1508539"/>
              <a:gd name="connsiteY85" fmla="*/ 3217217 h 6858000"/>
              <a:gd name="connsiteX86" fmla="*/ 659112 w 1508539"/>
              <a:gd name="connsiteY86" fmla="*/ 3183755 h 6858000"/>
              <a:gd name="connsiteX87" fmla="*/ 659613 w 1508539"/>
              <a:gd name="connsiteY87" fmla="*/ 3178642 h 6858000"/>
              <a:gd name="connsiteX88" fmla="*/ 647213 w 1508539"/>
              <a:gd name="connsiteY88" fmla="*/ 3158586 h 6858000"/>
              <a:gd name="connsiteX89" fmla="*/ 632398 w 1508539"/>
              <a:gd name="connsiteY89" fmla="*/ 3129034 h 6858000"/>
              <a:gd name="connsiteX90" fmla="*/ 633063 w 1508539"/>
              <a:gd name="connsiteY90" fmla="*/ 3126682 h 6858000"/>
              <a:gd name="connsiteX91" fmla="*/ 623931 w 1508539"/>
              <a:gd name="connsiteY91" fmla="*/ 3114519 h 6858000"/>
              <a:gd name="connsiteX92" fmla="*/ 610540 w 1508539"/>
              <a:gd name="connsiteY92" fmla="*/ 3106272 h 6858000"/>
              <a:gd name="connsiteX93" fmla="*/ 583270 w 1508539"/>
              <a:gd name="connsiteY93" fmla="*/ 2958185 h 6858000"/>
              <a:gd name="connsiteX94" fmla="*/ 525884 w 1508539"/>
              <a:gd name="connsiteY94" fmla="*/ 2762989 h 6858000"/>
              <a:gd name="connsiteX95" fmla="*/ 474802 w 1508539"/>
              <a:gd name="connsiteY95" fmla="*/ 2554718 h 6858000"/>
              <a:gd name="connsiteX96" fmla="*/ 454896 w 1508539"/>
              <a:gd name="connsiteY96" fmla="*/ 2485734 h 6858000"/>
              <a:gd name="connsiteX97" fmla="*/ 445619 w 1508539"/>
              <a:gd name="connsiteY97" fmla="*/ 2447068 h 6858000"/>
              <a:gd name="connsiteX98" fmla="*/ 432580 w 1508539"/>
              <a:gd name="connsiteY98" fmla="*/ 2425819 h 6858000"/>
              <a:gd name="connsiteX99" fmla="*/ 438579 w 1508539"/>
              <a:gd name="connsiteY99" fmla="*/ 2402874 h 6858000"/>
              <a:gd name="connsiteX100" fmla="*/ 441191 w 1508539"/>
              <a:gd name="connsiteY100" fmla="*/ 2381443 h 6858000"/>
              <a:gd name="connsiteX101" fmla="*/ 417520 w 1508539"/>
              <a:gd name="connsiteY101" fmla="*/ 2261920 h 6858000"/>
              <a:gd name="connsiteX102" fmla="*/ 407407 w 1508539"/>
              <a:gd name="connsiteY102" fmla="*/ 2195378 h 6858000"/>
              <a:gd name="connsiteX103" fmla="*/ 391624 w 1508539"/>
              <a:gd name="connsiteY103" fmla="*/ 2155135 h 6858000"/>
              <a:gd name="connsiteX104" fmla="*/ 389082 w 1508539"/>
              <a:gd name="connsiteY104" fmla="*/ 2118008 h 6858000"/>
              <a:gd name="connsiteX105" fmla="*/ 390075 w 1508539"/>
              <a:gd name="connsiteY105" fmla="*/ 2050531 h 6858000"/>
              <a:gd name="connsiteX106" fmla="*/ 381881 w 1508539"/>
              <a:gd name="connsiteY106" fmla="*/ 1963269 h 6858000"/>
              <a:gd name="connsiteX107" fmla="*/ 363059 w 1508539"/>
              <a:gd name="connsiteY107" fmla="*/ 1906352 h 6858000"/>
              <a:gd name="connsiteX108" fmla="*/ 339616 w 1508539"/>
              <a:gd name="connsiteY108" fmla="*/ 1861531 h 6858000"/>
              <a:gd name="connsiteX109" fmla="*/ 293415 w 1508539"/>
              <a:gd name="connsiteY109" fmla="*/ 1732919 h 6858000"/>
              <a:gd name="connsiteX110" fmla="*/ 265726 w 1508539"/>
              <a:gd name="connsiteY110" fmla="*/ 1663540 h 6858000"/>
              <a:gd name="connsiteX111" fmla="*/ 264852 w 1508539"/>
              <a:gd name="connsiteY111" fmla="*/ 1615777 h 6858000"/>
              <a:gd name="connsiteX112" fmla="*/ 245647 w 1508539"/>
              <a:gd name="connsiteY112" fmla="*/ 1563678 h 6858000"/>
              <a:gd name="connsiteX113" fmla="*/ 258727 w 1508539"/>
              <a:gd name="connsiteY113" fmla="*/ 1519474 h 6858000"/>
              <a:gd name="connsiteX114" fmla="*/ 251469 w 1508539"/>
              <a:gd name="connsiteY114" fmla="*/ 1477995 h 6858000"/>
              <a:gd name="connsiteX115" fmla="*/ 237554 w 1508539"/>
              <a:gd name="connsiteY115" fmla="*/ 1373769 h 6858000"/>
              <a:gd name="connsiteX116" fmla="*/ 245861 w 1508539"/>
              <a:gd name="connsiteY116" fmla="*/ 1307086 h 6858000"/>
              <a:gd name="connsiteX117" fmla="*/ 247049 w 1508539"/>
              <a:gd name="connsiteY117" fmla="*/ 1189033 h 6858000"/>
              <a:gd name="connsiteX118" fmla="*/ 251734 w 1508539"/>
              <a:gd name="connsiteY118" fmla="*/ 1168288 h 6858000"/>
              <a:gd name="connsiteX119" fmla="*/ 244016 w 1508539"/>
              <a:gd name="connsiteY119" fmla="*/ 1142577 h 6858000"/>
              <a:gd name="connsiteX120" fmla="*/ 233322 w 1508539"/>
              <a:gd name="connsiteY120" fmla="*/ 1088484 h 6858000"/>
              <a:gd name="connsiteX121" fmla="*/ 222058 w 1508539"/>
              <a:gd name="connsiteY121" fmla="*/ 1016103 h 6858000"/>
              <a:gd name="connsiteX122" fmla="*/ 223514 w 1508539"/>
              <a:gd name="connsiteY122" fmla="*/ 932283 h 6858000"/>
              <a:gd name="connsiteX123" fmla="*/ 225750 w 1508539"/>
              <a:gd name="connsiteY123" fmla="*/ 915925 h 6858000"/>
              <a:gd name="connsiteX124" fmla="*/ 218379 w 1508539"/>
              <a:gd name="connsiteY124" fmla="*/ 896999 h 6858000"/>
              <a:gd name="connsiteX125" fmla="*/ 187787 w 1508539"/>
              <a:gd name="connsiteY125" fmla="*/ 821517 h 6858000"/>
              <a:gd name="connsiteX126" fmla="*/ 166737 w 1508539"/>
              <a:gd name="connsiteY126" fmla="*/ 751353 h 6858000"/>
              <a:gd name="connsiteX127" fmla="*/ 166295 w 1508539"/>
              <a:gd name="connsiteY127" fmla="*/ 721230 h 6858000"/>
              <a:gd name="connsiteX128" fmla="*/ 151966 w 1508539"/>
              <a:gd name="connsiteY128" fmla="*/ 681659 h 6858000"/>
              <a:gd name="connsiteX129" fmla="*/ 137385 w 1508539"/>
              <a:gd name="connsiteY129" fmla="*/ 635218 h 6858000"/>
              <a:gd name="connsiteX130" fmla="*/ 142396 w 1508539"/>
              <a:gd name="connsiteY130" fmla="*/ 613763 h 6858000"/>
              <a:gd name="connsiteX131" fmla="*/ 128338 w 1508539"/>
              <a:gd name="connsiteY131" fmla="*/ 598582 h 6858000"/>
              <a:gd name="connsiteX132" fmla="*/ 128019 w 1508539"/>
              <a:gd name="connsiteY132" fmla="*/ 576846 h 6858000"/>
              <a:gd name="connsiteX133" fmla="*/ 107645 w 1508539"/>
              <a:gd name="connsiteY133" fmla="*/ 530055 h 6858000"/>
              <a:gd name="connsiteX134" fmla="*/ 106893 w 1508539"/>
              <a:gd name="connsiteY134" fmla="*/ 465389 h 6858000"/>
              <a:gd name="connsiteX135" fmla="*/ 89816 w 1508539"/>
              <a:gd name="connsiteY135" fmla="*/ 424699 h 6858000"/>
              <a:gd name="connsiteX136" fmla="*/ 90191 w 1508539"/>
              <a:gd name="connsiteY136" fmla="*/ 404917 h 6858000"/>
              <a:gd name="connsiteX137" fmla="*/ 70148 w 1508539"/>
              <a:gd name="connsiteY137" fmla="*/ 367211 h 6858000"/>
              <a:gd name="connsiteX138" fmla="*/ 36452 w 1508539"/>
              <a:gd name="connsiteY138" fmla="*/ 268519 h 6858000"/>
              <a:gd name="connsiteX139" fmla="*/ 23935 w 1508539"/>
              <a:gd name="connsiteY139" fmla="*/ 160886 h 6858000"/>
              <a:gd name="connsiteX140" fmla="*/ 19312 w 1508539"/>
              <a:gd name="connsiteY140" fmla="*/ 47336 h 6858000"/>
              <a:gd name="connsiteX141" fmla="*/ 0 w 1508539"/>
              <a:gd name="connsiteY14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201349 w 1508539"/>
              <a:gd name="connsiteY10" fmla="*/ 6530567 h 6858000"/>
              <a:gd name="connsiteX11" fmla="*/ 215389 w 1508539"/>
              <a:gd name="connsiteY11" fmla="*/ 6478062 h 6858000"/>
              <a:gd name="connsiteX12" fmla="*/ 226078 w 1508539"/>
              <a:gd name="connsiteY12" fmla="*/ 6460325 h 6858000"/>
              <a:gd name="connsiteX13" fmla="*/ 233311 w 1508539"/>
              <a:gd name="connsiteY13" fmla="*/ 6451488 h 6858000"/>
              <a:gd name="connsiteX14" fmla="*/ 234746 w 1508539"/>
              <a:gd name="connsiteY14" fmla="*/ 6451348 h 6858000"/>
              <a:gd name="connsiteX15" fmla="*/ 239104 w 1508539"/>
              <a:gd name="connsiteY15" fmla="*/ 6414240 h 6858000"/>
              <a:gd name="connsiteX16" fmla="*/ 241880 w 1508539"/>
              <a:gd name="connsiteY16" fmla="*/ 6384857 h 6858000"/>
              <a:gd name="connsiteX17" fmla="*/ 240591 w 1508539"/>
              <a:gd name="connsiteY17" fmla="*/ 6367510 h 6858000"/>
              <a:gd name="connsiteX18" fmla="*/ 244471 w 1508539"/>
              <a:gd name="connsiteY18" fmla="*/ 6349778 h 6858000"/>
              <a:gd name="connsiteX19" fmla="*/ 246136 w 1508539"/>
              <a:gd name="connsiteY19" fmla="*/ 6348250 h 6858000"/>
              <a:gd name="connsiteX20" fmla="*/ 262170 w 1508539"/>
              <a:gd name="connsiteY20" fmla="*/ 6281972 h 6858000"/>
              <a:gd name="connsiteX21" fmla="*/ 290557 w 1508539"/>
              <a:gd name="connsiteY21" fmla="*/ 6153037 h 6858000"/>
              <a:gd name="connsiteX22" fmla="*/ 314428 w 1508539"/>
              <a:gd name="connsiteY22" fmla="*/ 6113913 h 6858000"/>
              <a:gd name="connsiteX23" fmla="*/ 318721 w 1508539"/>
              <a:gd name="connsiteY23" fmla="*/ 6028119 h 6858000"/>
              <a:gd name="connsiteX24" fmla="*/ 363126 w 1508539"/>
              <a:gd name="connsiteY24" fmla="*/ 5934687 h 6858000"/>
              <a:gd name="connsiteX25" fmla="*/ 408411 w 1508539"/>
              <a:gd name="connsiteY25" fmla="*/ 5704905 h 6858000"/>
              <a:gd name="connsiteX26" fmla="*/ 431404 w 1508539"/>
              <a:gd name="connsiteY26" fmla="*/ 5665173 h 6858000"/>
              <a:gd name="connsiteX27" fmla="*/ 465121 w 1508539"/>
              <a:gd name="connsiteY27" fmla="*/ 5563435 h 6858000"/>
              <a:gd name="connsiteX28" fmla="*/ 494626 w 1508539"/>
              <a:gd name="connsiteY28" fmla="*/ 5476393 h 6858000"/>
              <a:gd name="connsiteX29" fmla="*/ 525819 w 1508539"/>
              <a:gd name="connsiteY29" fmla="*/ 5396260 h 6858000"/>
              <a:gd name="connsiteX30" fmla="*/ 541800 w 1508539"/>
              <a:gd name="connsiteY30" fmla="*/ 5330009 h 6858000"/>
              <a:gd name="connsiteX31" fmla="*/ 575293 w 1508539"/>
              <a:gd name="connsiteY31" fmla="*/ 5273739 h 6858000"/>
              <a:gd name="connsiteX32" fmla="*/ 584892 w 1508539"/>
              <a:gd name="connsiteY32" fmla="*/ 5241779 h 6858000"/>
              <a:gd name="connsiteX33" fmla="*/ 596118 w 1508539"/>
              <a:gd name="connsiteY33" fmla="*/ 5225268 h 6858000"/>
              <a:gd name="connsiteX34" fmla="*/ 597138 w 1508539"/>
              <a:gd name="connsiteY34" fmla="*/ 5217684 h 6858000"/>
              <a:gd name="connsiteX35" fmla="*/ 604479 w 1508539"/>
              <a:gd name="connsiteY35" fmla="*/ 5193377 h 6858000"/>
              <a:gd name="connsiteX36" fmla="*/ 607782 w 1508539"/>
              <a:gd name="connsiteY36" fmla="*/ 5179288 h 6858000"/>
              <a:gd name="connsiteX37" fmla="*/ 608766 w 1508539"/>
              <a:gd name="connsiteY37" fmla="*/ 5173621 h 6858000"/>
              <a:gd name="connsiteX38" fmla="*/ 604400 w 1508539"/>
              <a:gd name="connsiteY38" fmla="*/ 5159961 h 6858000"/>
              <a:gd name="connsiteX39" fmla="*/ 611077 w 1508539"/>
              <a:gd name="connsiteY39" fmla="*/ 5144295 h 6858000"/>
              <a:gd name="connsiteX40" fmla="*/ 608010 w 1508539"/>
              <a:gd name="connsiteY40" fmla="*/ 5125185 h 6858000"/>
              <a:gd name="connsiteX41" fmla="*/ 614840 w 1508539"/>
              <a:gd name="connsiteY41" fmla="*/ 5121884 h 6858000"/>
              <a:gd name="connsiteX42" fmla="*/ 621876 w 1508539"/>
              <a:gd name="connsiteY42" fmla="*/ 5067850 h 6858000"/>
              <a:gd name="connsiteX43" fmla="*/ 624607 w 1508539"/>
              <a:gd name="connsiteY43" fmla="*/ 5060861 h 6858000"/>
              <a:gd name="connsiteX44" fmla="*/ 621311 w 1508539"/>
              <a:gd name="connsiteY44" fmla="*/ 5034192 h 6858000"/>
              <a:gd name="connsiteX45" fmla="*/ 622865 w 1508539"/>
              <a:gd name="connsiteY45" fmla="*/ 4993030 h 6858000"/>
              <a:gd name="connsiteX46" fmla="*/ 629774 w 1508539"/>
              <a:gd name="connsiteY46" fmla="*/ 4946844 h 6858000"/>
              <a:gd name="connsiteX47" fmla="*/ 625630 w 1508539"/>
              <a:gd name="connsiteY47" fmla="*/ 4932692 h 6858000"/>
              <a:gd name="connsiteX48" fmla="*/ 641033 w 1508539"/>
              <a:gd name="connsiteY48" fmla="*/ 4858827 h 6858000"/>
              <a:gd name="connsiteX49" fmla="*/ 646936 w 1508539"/>
              <a:gd name="connsiteY49" fmla="*/ 4821170 h 6858000"/>
              <a:gd name="connsiteX50" fmla="*/ 651669 w 1508539"/>
              <a:gd name="connsiteY50" fmla="*/ 4780965 h 6858000"/>
              <a:gd name="connsiteX51" fmla="*/ 652962 w 1508539"/>
              <a:gd name="connsiteY51" fmla="*/ 4750867 h 6858000"/>
              <a:gd name="connsiteX52" fmla="*/ 650769 w 1508539"/>
              <a:gd name="connsiteY52" fmla="*/ 4690749 h 6858000"/>
              <a:gd name="connsiteX53" fmla="*/ 646249 w 1508539"/>
              <a:gd name="connsiteY53" fmla="*/ 4584173 h 6858000"/>
              <a:gd name="connsiteX54" fmla="*/ 641332 w 1508539"/>
              <a:gd name="connsiteY54" fmla="*/ 4444346 h 6858000"/>
              <a:gd name="connsiteX55" fmla="*/ 637897 w 1508539"/>
              <a:gd name="connsiteY55" fmla="*/ 4375228 h 6858000"/>
              <a:gd name="connsiteX56" fmla="*/ 618550 w 1508539"/>
              <a:gd name="connsiteY56" fmla="*/ 4214165 h 6858000"/>
              <a:gd name="connsiteX57" fmla="*/ 622623 w 1508539"/>
              <a:gd name="connsiteY57" fmla="*/ 4090296 h 6858000"/>
              <a:gd name="connsiteX58" fmla="*/ 607879 w 1508539"/>
              <a:gd name="connsiteY58" fmla="*/ 4033999 h 6858000"/>
              <a:gd name="connsiteX59" fmla="*/ 609028 w 1508539"/>
              <a:gd name="connsiteY59" fmla="*/ 4031933 h 6858000"/>
              <a:gd name="connsiteX60" fmla="*/ 607604 w 1508539"/>
              <a:gd name="connsiteY60" fmla="*/ 4013953 h 6858000"/>
              <a:gd name="connsiteX61" fmla="*/ 593899 w 1508539"/>
              <a:gd name="connsiteY61" fmla="*/ 3974753 h 6858000"/>
              <a:gd name="connsiteX62" fmla="*/ 595497 w 1508539"/>
              <a:gd name="connsiteY62" fmla="*/ 3969950 h 6858000"/>
              <a:gd name="connsiteX63" fmla="*/ 588919 w 1508539"/>
              <a:gd name="connsiteY63" fmla="*/ 3933779 h 6858000"/>
              <a:gd name="connsiteX64" fmla="*/ 590250 w 1508539"/>
              <a:gd name="connsiteY64" fmla="*/ 3933093 h 6858000"/>
              <a:gd name="connsiteX65" fmla="*/ 594604 w 1508539"/>
              <a:gd name="connsiteY65" fmla="*/ 3922082 h 6858000"/>
              <a:gd name="connsiteX66" fmla="*/ 599682 w 1508539"/>
              <a:gd name="connsiteY66" fmla="*/ 3901461 h 6858000"/>
              <a:gd name="connsiteX67" fmla="*/ 622276 w 1508539"/>
              <a:gd name="connsiteY67" fmla="*/ 3813873 h 6858000"/>
              <a:gd name="connsiteX68" fmla="*/ 621701 w 1508539"/>
              <a:gd name="connsiteY68" fmla="*/ 3806161 h 6858000"/>
              <a:gd name="connsiteX69" fmla="*/ 622008 w 1508539"/>
              <a:gd name="connsiteY69" fmla="*/ 3805957 h 6858000"/>
              <a:gd name="connsiteX70" fmla="*/ 622035 w 1508539"/>
              <a:gd name="connsiteY70" fmla="*/ 3797724 h 6858000"/>
              <a:gd name="connsiteX71" fmla="*/ 620650 w 1508539"/>
              <a:gd name="connsiteY71" fmla="*/ 3792098 h 6858000"/>
              <a:gd name="connsiteX72" fmla="*/ 619534 w 1508539"/>
              <a:gd name="connsiteY72" fmla="*/ 3777135 h 6858000"/>
              <a:gd name="connsiteX73" fmla="*/ 621267 w 1508539"/>
              <a:gd name="connsiteY73" fmla="*/ 3771656 h 6858000"/>
              <a:gd name="connsiteX74" fmla="*/ 625010 w 1508539"/>
              <a:gd name="connsiteY74" fmla="*/ 3769007 h 6858000"/>
              <a:gd name="connsiteX75" fmla="*/ 624476 w 1508539"/>
              <a:gd name="connsiteY75" fmla="*/ 3767709 h 6858000"/>
              <a:gd name="connsiteX76" fmla="*/ 633172 w 1508539"/>
              <a:gd name="connsiteY76" fmla="*/ 3738082 h 6858000"/>
              <a:gd name="connsiteX77" fmla="*/ 640518 w 1508539"/>
              <a:gd name="connsiteY77" fmla="*/ 3673397 h 6858000"/>
              <a:gd name="connsiteX78" fmla="*/ 639814 w 1508539"/>
              <a:gd name="connsiteY78" fmla="*/ 3637109 h 6858000"/>
              <a:gd name="connsiteX79" fmla="*/ 643257 w 1508539"/>
              <a:gd name="connsiteY79" fmla="*/ 3536883 h 6858000"/>
              <a:gd name="connsiteX80" fmla="*/ 650795 w 1508539"/>
              <a:gd name="connsiteY80" fmla="*/ 3435652 h 6858000"/>
              <a:gd name="connsiteX81" fmla="*/ 652466 w 1508539"/>
              <a:gd name="connsiteY81" fmla="*/ 3307769 h 6858000"/>
              <a:gd name="connsiteX82" fmla="*/ 670029 w 1508539"/>
              <a:gd name="connsiteY82" fmla="*/ 3250522 h 6858000"/>
              <a:gd name="connsiteX83" fmla="*/ 670454 w 1508539"/>
              <a:gd name="connsiteY83" fmla="*/ 3229163 h 6858000"/>
              <a:gd name="connsiteX84" fmla="*/ 672277 w 1508539"/>
              <a:gd name="connsiteY84" fmla="*/ 3217217 h 6858000"/>
              <a:gd name="connsiteX85" fmla="*/ 659112 w 1508539"/>
              <a:gd name="connsiteY85" fmla="*/ 3183755 h 6858000"/>
              <a:gd name="connsiteX86" fmla="*/ 659613 w 1508539"/>
              <a:gd name="connsiteY86" fmla="*/ 3178642 h 6858000"/>
              <a:gd name="connsiteX87" fmla="*/ 647213 w 1508539"/>
              <a:gd name="connsiteY87" fmla="*/ 3158586 h 6858000"/>
              <a:gd name="connsiteX88" fmla="*/ 632398 w 1508539"/>
              <a:gd name="connsiteY88" fmla="*/ 3129034 h 6858000"/>
              <a:gd name="connsiteX89" fmla="*/ 633063 w 1508539"/>
              <a:gd name="connsiteY89" fmla="*/ 3126682 h 6858000"/>
              <a:gd name="connsiteX90" fmla="*/ 623931 w 1508539"/>
              <a:gd name="connsiteY90" fmla="*/ 3114519 h 6858000"/>
              <a:gd name="connsiteX91" fmla="*/ 610540 w 1508539"/>
              <a:gd name="connsiteY91" fmla="*/ 3106272 h 6858000"/>
              <a:gd name="connsiteX92" fmla="*/ 583270 w 1508539"/>
              <a:gd name="connsiteY92" fmla="*/ 2958185 h 6858000"/>
              <a:gd name="connsiteX93" fmla="*/ 525884 w 1508539"/>
              <a:gd name="connsiteY93" fmla="*/ 2762989 h 6858000"/>
              <a:gd name="connsiteX94" fmla="*/ 474802 w 1508539"/>
              <a:gd name="connsiteY94" fmla="*/ 2554718 h 6858000"/>
              <a:gd name="connsiteX95" fmla="*/ 454896 w 1508539"/>
              <a:gd name="connsiteY95" fmla="*/ 2485734 h 6858000"/>
              <a:gd name="connsiteX96" fmla="*/ 445619 w 1508539"/>
              <a:gd name="connsiteY96" fmla="*/ 2447068 h 6858000"/>
              <a:gd name="connsiteX97" fmla="*/ 432580 w 1508539"/>
              <a:gd name="connsiteY97" fmla="*/ 2425819 h 6858000"/>
              <a:gd name="connsiteX98" fmla="*/ 438579 w 1508539"/>
              <a:gd name="connsiteY98" fmla="*/ 2402874 h 6858000"/>
              <a:gd name="connsiteX99" fmla="*/ 441191 w 1508539"/>
              <a:gd name="connsiteY99" fmla="*/ 2381443 h 6858000"/>
              <a:gd name="connsiteX100" fmla="*/ 417520 w 1508539"/>
              <a:gd name="connsiteY100" fmla="*/ 2261920 h 6858000"/>
              <a:gd name="connsiteX101" fmla="*/ 407407 w 1508539"/>
              <a:gd name="connsiteY101" fmla="*/ 2195378 h 6858000"/>
              <a:gd name="connsiteX102" fmla="*/ 391624 w 1508539"/>
              <a:gd name="connsiteY102" fmla="*/ 2155135 h 6858000"/>
              <a:gd name="connsiteX103" fmla="*/ 389082 w 1508539"/>
              <a:gd name="connsiteY103" fmla="*/ 2118008 h 6858000"/>
              <a:gd name="connsiteX104" fmla="*/ 390075 w 1508539"/>
              <a:gd name="connsiteY104" fmla="*/ 2050531 h 6858000"/>
              <a:gd name="connsiteX105" fmla="*/ 381881 w 1508539"/>
              <a:gd name="connsiteY105" fmla="*/ 1963269 h 6858000"/>
              <a:gd name="connsiteX106" fmla="*/ 363059 w 1508539"/>
              <a:gd name="connsiteY106" fmla="*/ 1906352 h 6858000"/>
              <a:gd name="connsiteX107" fmla="*/ 339616 w 1508539"/>
              <a:gd name="connsiteY107" fmla="*/ 1861531 h 6858000"/>
              <a:gd name="connsiteX108" fmla="*/ 293415 w 1508539"/>
              <a:gd name="connsiteY108" fmla="*/ 1732919 h 6858000"/>
              <a:gd name="connsiteX109" fmla="*/ 265726 w 1508539"/>
              <a:gd name="connsiteY109" fmla="*/ 1663540 h 6858000"/>
              <a:gd name="connsiteX110" fmla="*/ 264852 w 1508539"/>
              <a:gd name="connsiteY110" fmla="*/ 1615777 h 6858000"/>
              <a:gd name="connsiteX111" fmla="*/ 245647 w 1508539"/>
              <a:gd name="connsiteY111" fmla="*/ 1563678 h 6858000"/>
              <a:gd name="connsiteX112" fmla="*/ 258727 w 1508539"/>
              <a:gd name="connsiteY112" fmla="*/ 1519474 h 6858000"/>
              <a:gd name="connsiteX113" fmla="*/ 251469 w 1508539"/>
              <a:gd name="connsiteY113" fmla="*/ 1477995 h 6858000"/>
              <a:gd name="connsiteX114" fmla="*/ 237554 w 1508539"/>
              <a:gd name="connsiteY114" fmla="*/ 1373769 h 6858000"/>
              <a:gd name="connsiteX115" fmla="*/ 245861 w 1508539"/>
              <a:gd name="connsiteY115" fmla="*/ 1307086 h 6858000"/>
              <a:gd name="connsiteX116" fmla="*/ 247049 w 1508539"/>
              <a:gd name="connsiteY116" fmla="*/ 1189033 h 6858000"/>
              <a:gd name="connsiteX117" fmla="*/ 251734 w 1508539"/>
              <a:gd name="connsiteY117" fmla="*/ 1168288 h 6858000"/>
              <a:gd name="connsiteX118" fmla="*/ 244016 w 1508539"/>
              <a:gd name="connsiteY118" fmla="*/ 1142577 h 6858000"/>
              <a:gd name="connsiteX119" fmla="*/ 233322 w 1508539"/>
              <a:gd name="connsiteY119" fmla="*/ 1088484 h 6858000"/>
              <a:gd name="connsiteX120" fmla="*/ 222058 w 1508539"/>
              <a:gd name="connsiteY120" fmla="*/ 1016103 h 6858000"/>
              <a:gd name="connsiteX121" fmla="*/ 223514 w 1508539"/>
              <a:gd name="connsiteY121" fmla="*/ 932283 h 6858000"/>
              <a:gd name="connsiteX122" fmla="*/ 225750 w 1508539"/>
              <a:gd name="connsiteY122" fmla="*/ 915925 h 6858000"/>
              <a:gd name="connsiteX123" fmla="*/ 218379 w 1508539"/>
              <a:gd name="connsiteY123" fmla="*/ 896999 h 6858000"/>
              <a:gd name="connsiteX124" fmla="*/ 187787 w 1508539"/>
              <a:gd name="connsiteY124" fmla="*/ 821517 h 6858000"/>
              <a:gd name="connsiteX125" fmla="*/ 166737 w 1508539"/>
              <a:gd name="connsiteY125" fmla="*/ 751353 h 6858000"/>
              <a:gd name="connsiteX126" fmla="*/ 166295 w 1508539"/>
              <a:gd name="connsiteY126" fmla="*/ 721230 h 6858000"/>
              <a:gd name="connsiteX127" fmla="*/ 151966 w 1508539"/>
              <a:gd name="connsiteY127" fmla="*/ 681659 h 6858000"/>
              <a:gd name="connsiteX128" fmla="*/ 137385 w 1508539"/>
              <a:gd name="connsiteY128" fmla="*/ 635218 h 6858000"/>
              <a:gd name="connsiteX129" fmla="*/ 142396 w 1508539"/>
              <a:gd name="connsiteY129" fmla="*/ 613763 h 6858000"/>
              <a:gd name="connsiteX130" fmla="*/ 128338 w 1508539"/>
              <a:gd name="connsiteY130" fmla="*/ 598582 h 6858000"/>
              <a:gd name="connsiteX131" fmla="*/ 128019 w 1508539"/>
              <a:gd name="connsiteY131" fmla="*/ 576846 h 6858000"/>
              <a:gd name="connsiteX132" fmla="*/ 107645 w 1508539"/>
              <a:gd name="connsiteY132" fmla="*/ 530055 h 6858000"/>
              <a:gd name="connsiteX133" fmla="*/ 106893 w 1508539"/>
              <a:gd name="connsiteY133" fmla="*/ 465389 h 6858000"/>
              <a:gd name="connsiteX134" fmla="*/ 89816 w 1508539"/>
              <a:gd name="connsiteY134" fmla="*/ 424699 h 6858000"/>
              <a:gd name="connsiteX135" fmla="*/ 90191 w 1508539"/>
              <a:gd name="connsiteY135" fmla="*/ 404917 h 6858000"/>
              <a:gd name="connsiteX136" fmla="*/ 70148 w 1508539"/>
              <a:gd name="connsiteY136" fmla="*/ 367211 h 6858000"/>
              <a:gd name="connsiteX137" fmla="*/ 36452 w 1508539"/>
              <a:gd name="connsiteY137" fmla="*/ 268519 h 6858000"/>
              <a:gd name="connsiteX138" fmla="*/ 23935 w 1508539"/>
              <a:gd name="connsiteY138" fmla="*/ 160886 h 6858000"/>
              <a:gd name="connsiteX139" fmla="*/ 19312 w 1508539"/>
              <a:gd name="connsiteY139" fmla="*/ 47336 h 6858000"/>
              <a:gd name="connsiteX140" fmla="*/ 0 w 1508539"/>
              <a:gd name="connsiteY14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4248 w 1508539"/>
              <a:gd name="connsiteY6" fmla="*/ 6574442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504057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318065 w 1508539"/>
              <a:gd name="connsiteY6" fmla="*/ 6691589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164830 w 1491612"/>
              <a:gd name="connsiteY0" fmla="*/ 0 h 6858000"/>
              <a:gd name="connsiteX1" fmla="*/ 1491612 w 1491612"/>
              <a:gd name="connsiteY1" fmla="*/ 0 h 6858000"/>
              <a:gd name="connsiteX2" fmla="*/ 1491612 w 1491612"/>
              <a:gd name="connsiteY2" fmla="*/ 6858000 h 6858000"/>
              <a:gd name="connsiteX3" fmla="*/ 228306 w 1491612"/>
              <a:gd name="connsiteY3" fmla="*/ 6857735 h 6858000"/>
              <a:gd name="connsiteX4" fmla="*/ 264899 w 1491612"/>
              <a:gd name="connsiteY4" fmla="*/ 6776847 h 6858000"/>
              <a:gd name="connsiteX5" fmla="*/ 276399 w 1491612"/>
              <a:gd name="connsiteY5" fmla="*/ 6737706 h 6858000"/>
              <a:gd name="connsiteX6" fmla="*/ 301138 w 1491612"/>
              <a:gd name="connsiteY6" fmla="*/ 6691589 h 6858000"/>
              <a:gd name="connsiteX7" fmla="*/ 278695 w 1491612"/>
              <a:gd name="connsiteY7" fmla="*/ 6659970 h 6858000"/>
              <a:gd name="connsiteX8" fmla="*/ 293786 w 1491612"/>
              <a:gd name="connsiteY8" fmla="*/ 6636211 h 6858000"/>
              <a:gd name="connsiteX9" fmla="*/ 311230 w 1491612"/>
              <a:gd name="connsiteY9" fmla="*/ 6594177 h 6858000"/>
              <a:gd name="connsiteX10" fmla="*/ 325270 w 1491612"/>
              <a:gd name="connsiteY10" fmla="*/ 6557575 h 6858000"/>
              <a:gd name="connsiteX11" fmla="*/ 378227 w 1491612"/>
              <a:gd name="connsiteY11" fmla="*/ 6492130 h 6858000"/>
              <a:gd name="connsiteX12" fmla="*/ 393914 w 1491612"/>
              <a:gd name="connsiteY12" fmla="*/ 6431610 h 6858000"/>
              <a:gd name="connsiteX13" fmla="*/ 437619 w 1491612"/>
              <a:gd name="connsiteY13" fmla="*/ 6379786 h 6858000"/>
              <a:gd name="connsiteX14" fmla="*/ 420842 w 1491612"/>
              <a:gd name="connsiteY14" fmla="*/ 6334727 h 6858000"/>
              <a:gd name="connsiteX15" fmla="*/ 398257 w 1491612"/>
              <a:gd name="connsiteY15" fmla="*/ 6313295 h 6858000"/>
              <a:gd name="connsiteX16" fmla="*/ 405421 w 1491612"/>
              <a:gd name="connsiteY16" fmla="*/ 6280046 h 6858000"/>
              <a:gd name="connsiteX17" fmla="*/ 388166 w 1491612"/>
              <a:gd name="connsiteY17" fmla="*/ 6270265 h 6858000"/>
              <a:gd name="connsiteX18" fmla="*/ 415194 w 1491612"/>
              <a:gd name="connsiteY18" fmla="*/ 6252834 h 6858000"/>
              <a:gd name="connsiteX19" fmla="*/ 393186 w 1491612"/>
              <a:gd name="connsiteY19" fmla="*/ 6202459 h 6858000"/>
              <a:gd name="connsiteX20" fmla="*/ 391984 w 1491612"/>
              <a:gd name="connsiteY20" fmla="*/ 6153037 h 6858000"/>
              <a:gd name="connsiteX21" fmla="*/ 407399 w 1491612"/>
              <a:gd name="connsiteY21" fmla="*/ 6078132 h 6858000"/>
              <a:gd name="connsiteX22" fmla="*/ 394786 w 1491612"/>
              <a:gd name="connsiteY22" fmla="*/ 6028119 h 6858000"/>
              <a:gd name="connsiteX23" fmla="*/ 380015 w 1491612"/>
              <a:gd name="connsiteY23" fmla="*/ 5926735 h 6858000"/>
              <a:gd name="connsiteX24" fmla="*/ 429527 w 1491612"/>
              <a:gd name="connsiteY24" fmla="*/ 5712857 h 6858000"/>
              <a:gd name="connsiteX25" fmla="*/ 408602 w 1491612"/>
              <a:gd name="connsiteY25" fmla="*/ 5676393 h 6858000"/>
              <a:gd name="connsiteX26" fmla="*/ 448194 w 1491612"/>
              <a:gd name="connsiteY26" fmla="*/ 5563435 h 6858000"/>
              <a:gd name="connsiteX27" fmla="*/ 495324 w 1491612"/>
              <a:gd name="connsiteY27" fmla="*/ 5437125 h 6858000"/>
              <a:gd name="connsiteX28" fmla="*/ 508892 w 1491612"/>
              <a:gd name="connsiteY28" fmla="*/ 5396260 h 6858000"/>
              <a:gd name="connsiteX29" fmla="*/ 524873 w 1491612"/>
              <a:gd name="connsiteY29" fmla="*/ 5330009 h 6858000"/>
              <a:gd name="connsiteX30" fmla="*/ 558366 w 1491612"/>
              <a:gd name="connsiteY30" fmla="*/ 5273739 h 6858000"/>
              <a:gd name="connsiteX31" fmla="*/ 567965 w 1491612"/>
              <a:gd name="connsiteY31" fmla="*/ 5241779 h 6858000"/>
              <a:gd name="connsiteX32" fmla="*/ 579191 w 1491612"/>
              <a:gd name="connsiteY32" fmla="*/ 5225268 h 6858000"/>
              <a:gd name="connsiteX33" fmla="*/ 580211 w 1491612"/>
              <a:gd name="connsiteY33" fmla="*/ 5217684 h 6858000"/>
              <a:gd name="connsiteX34" fmla="*/ 587552 w 1491612"/>
              <a:gd name="connsiteY34" fmla="*/ 5193377 h 6858000"/>
              <a:gd name="connsiteX35" fmla="*/ 590855 w 1491612"/>
              <a:gd name="connsiteY35" fmla="*/ 5179288 h 6858000"/>
              <a:gd name="connsiteX36" fmla="*/ 591839 w 1491612"/>
              <a:gd name="connsiteY36" fmla="*/ 5173621 h 6858000"/>
              <a:gd name="connsiteX37" fmla="*/ 587473 w 1491612"/>
              <a:gd name="connsiteY37" fmla="*/ 5159961 h 6858000"/>
              <a:gd name="connsiteX38" fmla="*/ 594150 w 1491612"/>
              <a:gd name="connsiteY38" fmla="*/ 5144295 h 6858000"/>
              <a:gd name="connsiteX39" fmla="*/ 591083 w 1491612"/>
              <a:gd name="connsiteY39" fmla="*/ 5125185 h 6858000"/>
              <a:gd name="connsiteX40" fmla="*/ 597913 w 1491612"/>
              <a:gd name="connsiteY40" fmla="*/ 5121884 h 6858000"/>
              <a:gd name="connsiteX41" fmla="*/ 604949 w 1491612"/>
              <a:gd name="connsiteY41" fmla="*/ 5067850 h 6858000"/>
              <a:gd name="connsiteX42" fmla="*/ 607680 w 1491612"/>
              <a:gd name="connsiteY42" fmla="*/ 5060861 h 6858000"/>
              <a:gd name="connsiteX43" fmla="*/ 604384 w 1491612"/>
              <a:gd name="connsiteY43" fmla="*/ 5034192 h 6858000"/>
              <a:gd name="connsiteX44" fmla="*/ 605938 w 1491612"/>
              <a:gd name="connsiteY44" fmla="*/ 4993030 h 6858000"/>
              <a:gd name="connsiteX45" fmla="*/ 612847 w 1491612"/>
              <a:gd name="connsiteY45" fmla="*/ 4946844 h 6858000"/>
              <a:gd name="connsiteX46" fmla="*/ 608703 w 1491612"/>
              <a:gd name="connsiteY46" fmla="*/ 4932692 h 6858000"/>
              <a:gd name="connsiteX47" fmla="*/ 624106 w 1491612"/>
              <a:gd name="connsiteY47" fmla="*/ 4858827 h 6858000"/>
              <a:gd name="connsiteX48" fmla="*/ 630009 w 1491612"/>
              <a:gd name="connsiteY48" fmla="*/ 4821170 h 6858000"/>
              <a:gd name="connsiteX49" fmla="*/ 634742 w 1491612"/>
              <a:gd name="connsiteY49" fmla="*/ 4780965 h 6858000"/>
              <a:gd name="connsiteX50" fmla="*/ 636035 w 1491612"/>
              <a:gd name="connsiteY50" fmla="*/ 4750867 h 6858000"/>
              <a:gd name="connsiteX51" fmla="*/ 633842 w 1491612"/>
              <a:gd name="connsiteY51" fmla="*/ 4690749 h 6858000"/>
              <a:gd name="connsiteX52" fmla="*/ 629322 w 1491612"/>
              <a:gd name="connsiteY52" fmla="*/ 4584173 h 6858000"/>
              <a:gd name="connsiteX53" fmla="*/ 624405 w 1491612"/>
              <a:gd name="connsiteY53" fmla="*/ 4444346 h 6858000"/>
              <a:gd name="connsiteX54" fmla="*/ 620970 w 1491612"/>
              <a:gd name="connsiteY54" fmla="*/ 4375228 h 6858000"/>
              <a:gd name="connsiteX55" fmla="*/ 601623 w 1491612"/>
              <a:gd name="connsiteY55" fmla="*/ 4214165 h 6858000"/>
              <a:gd name="connsiteX56" fmla="*/ 605696 w 1491612"/>
              <a:gd name="connsiteY56" fmla="*/ 4090296 h 6858000"/>
              <a:gd name="connsiteX57" fmla="*/ 590952 w 1491612"/>
              <a:gd name="connsiteY57" fmla="*/ 4033999 h 6858000"/>
              <a:gd name="connsiteX58" fmla="*/ 592101 w 1491612"/>
              <a:gd name="connsiteY58" fmla="*/ 4031933 h 6858000"/>
              <a:gd name="connsiteX59" fmla="*/ 590677 w 1491612"/>
              <a:gd name="connsiteY59" fmla="*/ 4013953 h 6858000"/>
              <a:gd name="connsiteX60" fmla="*/ 576972 w 1491612"/>
              <a:gd name="connsiteY60" fmla="*/ 3974753 h 6858000"/>
              <a:gd name="connsiteX61" fmla="*/ 578570 w 1491612"/>
              <a:gd name="connsiteY61" fmla="*/ 3969950 h 6858000"/>
              <a:gd name="connsiteX62" fmla="*/ 571992 w 1491612"/>
              <a:gd name="connsiteY62" fmla="*/ 3933779 h 6858000"/>
              <a:gd name="connsiteX63" fmla="*/ 573323 w 1491612"/>
              <a:gd name="connsiteY63" fmla="*/ 3933093 h 6858000"/>
              <a:gd name="connsiteX64" fmla="*/ 577677 w 1491612"/>
              <a:gd name="connsiteY64" fmla="*/ 3922082 h 6858000"/>
              <a:gd name="connsiteX65" fmla="*/ 582755 w 1491612"/>
              <a:gd name="connsiteY65" fmla="*/ 3901461 h 6858000"/>
              <a:gd name="connsiteX66" fmla="*/ 605349 w 1491612"/>
              <a:gd name="connsiteY66" fmla="*/ 3813873 h 6858000"/>
              <a:gd name="connsiteX67" fmla="*/ 604774 w 1491612"/>
              <a:gd name="connsiteY67" fmla="*/ 3806161 h 6858000"/>
              <a:gd name="connsiteX68" fmla="*/ 605081 w 1491612"/>
              <a:gd name="connsiteY68" fmla="*/ 3805957 h 6858000"/>
              <a:gd name="connsiteX69" fmla="*/ 605108 w 1491612"/>
              <a:gd name="connsiteY69" fmla="*/ 3797724 h 6858000"/>
              <a:gd name="connsiteX70" fmla="*/ 603723 w 1491612"/>
              <a:gd name="connsiteY70" fmla="*/ 3792098 h 6858000"/>
              <a:gd name="connsiteX71" fmla="*/ 602607 w 1491612"/>
              <a:gd name="connsiteY71" fmla="*/ 3777135 h 6858000"/>
              <a:gd name="connsiteX72" fmla="*/ 604340 w 1491612"/>
              <a:gd name="connsiteY72" fmla="*/ 3771656 h 6858000"/>
              <a:gd name="connsiteX73" fmla="*/ 608083 w 1491612"/>
              <a:gd name="connsiteY73" fmla="*/ 3769007 h 6858000"/>
              <a:gd name="connsiteX74" fmla="*/ 607549 w 1491612"/>
              <a:gd name="connsiteY74" fmla="*/ 3767709 h 6858000"/>
              <a:gd name="connsiteX75" fmla="*/ 616245 w 1491612"/>
              <a:gd name="connsiteY75" fmla="*/ 3738082 h 6858000"/>
              <a:gd name="connsiteX76" fmla="*/ 623591 w 1491612"/>
              <a:gd name="connsiteY76" fmla="*/ 3673397 h 6858000"/>
              <a:gd name="connsiteX77" fmla="*/ 622887 w 1491612"/>
              <a:gd name="connsiteY77" fmla="*/ 3637109 h 6858000"/>
              <a:gd name="connsiteX78" fmla="*/ 626330 w 1491612"/>
              <a:gd name="connsiteY78" fmla="*/ 3536883 h 6858000"/>
              <a:gd name="connsiteX79" fmla="*/ 633868 w 1491612"/>
              <a:gd name="connsiteY79" fmla="*/ 3435652 h 6858000"/>
              <a:gd name="connsiteX80" fmla="*/ 635539 w 1491612"/>
              <a:gd name="connsiteY80" fmla="*/ 3307769 h 6858000"/>
              <a:gd name="connsiteX81" fmla="*/ 653102 w 1491612"/>
              <a:gd name="connsiteY81" fmla="*/ 3250522 h 6858000"/>
              <a:gd name="connsiteX82" fmla="*/ 653527 w 1491612"/>
              <a:gd name="connsiteY82" fmla="*/ 3229163 h 6858000"/>
              <a:gd name="connsiteX83" fmla="*/ 655350 w 1491612"/>
              <a:gd name="connsiteY83" fmla="*/ 3217217 h 6858000"/>
              <a:gd name="connsiteX84" fmla="*/ 642185 w 1491612"/>
              <a:gd name="connsiteY84" fmla="*/ 3183755 h 6858000"/>
              <a:gd name="connsiteX85" fmla="*/ 642686 w 1491612"/>
              <a:gd name="connsiteY85" fmla="*/ 3178642 h 6858000"/>
              <a:gd name="connsiteX86" fmla="*/ 630286 w 1491612"/>
              <a:gd name="connsiteY86" fmla="*/ 3158586 h 6858000"/>
              <a:gd name="connsiteX87" fmla="*/ 615471 w 1491612"/>
              <a:gd name="connsiteY87" fmla="*/ 3129034 h 6858000"/>
              <a:gd name="connsiteX88" fmla="*/ 616136 w 1491612"/>
              <a:gd name="connsiteY88" fmla="*/ 3126682 h 6858000"/>
              <a:gd name="connsiteX89" fmla="*/ 607004 w 1491612"/>
              <a:gd name="connsiteY89" fmla="*/ 3114519 h 6858000"/>
              <a:gd name="connsiteX90" fmla="*/ 593613 w 1491612"/>
              <a:gd name="connsiteY90" fmla="*/ 3106272 h 6858000"/>
              <a:gd name="connsiteX91" fmla="*/ 566343 w 1491612"/>
              <a:gd name="connsiteY91" fmla="*/ 2958185 h 6858000"/>
              <a:gd name="connsiteX92" fmla="*/ 508957 w 1491612"/>
              <a:gd name="connsiteY92" fmla="*/ 2762989 h 6858000"/>
              <a:gd name="connsiteX93" fmla="*/ 457875 w 1491612"/>
              <a:gd name="connsiteY93" fmla="*/ 2554718 h 6858000"/>
              <a:gd name="connsiteX94" fmla="*/ 437969 w 1491612"/>
              <a:gd name="connsiteY94" fmla="*/ 2485734 h 6858000"/>
              <a:gd name="connsiteX95" fmla="*/ 428692 w 1491612"/>
              <a:gd name="connsiteY95" fmla="*/ 2447068 h 6858000"/>
              <a:gd name="connsiteX96" fmla="*/ 415653 w 1491612"/>
              <a:gd name="connsiteY96" fmla="*/ 2425819 h 6858000"/>
              <a:gd name="connsiteX97" fmla="*/ 421652 w 1491612"/>
              <a:gd name="connsiteY97" fmla="*/ 2402874 h 6858000"/>
              <a:gd name="connsiteX98" fmla="*/ 424264 w 1491612"/>
              <a:gd name="connsiteY98" fmla="*/ 2381443 h 6858000"/>
              <a:gd name="connsiteX99" fmla="*/ 400593 w 1491612"/>
              <a:gd name="connsiteY99" fmla="*/ 2261920 h 6858000"/>
              <a:gd name="connsiteX100" fmla="*/ 390480 w 1491612"/>
              <a:gd name="connsiteY100" fmla="*/ 2195378 h 6858000"/>
              <a:gd name="connsiteX101" fmla="*/ 374697 w 1491612"/>
              <a:gd name="connsiteY101" fmla="*/ 2155135 h 6858000"/>
              <a:gd name="connsiteX102" fmla="*/ 372155 w 1491612"/>
              <a:gd name="connsiteY102" fmla="*/ 2118008 h 6858000"/>
              <a:gd name="connsiteX103" fmla="*/ 373148 w 1491612"/>
              <a:gd name="connsiteY103" fmla="*/ 2050531 h 6858000"/>
              <a:gd name="connsiteX104" fmla="*/ 364954 w 1491612"/>
              <a:gd name="connsiteY104" fmla="*/ 1963269 h 6858000"/>
              <a:gd name="connsiteX105" fmla="*/ 346132 w 1491612"/>
              <a:gd name="connsiteY105" fmla="*/ 1906352 h 6858000"/>
              <a:gd name="connsiteX106" fmla="*/ 322689 w 1491612"/>
              <a:gd name="connsiteY106" fmla="*/ 1861531 h 6858000"/>
              <a:gd name="connsiteX107" fmla="*/ 276488 w 1491612"/>
              <a:gd name="connsiteY107" fmla="*/ 1732919 h 6858000"/>
              <a:gd name="connsiteX108" fmla="*/ 248799 w 1491612"/>
              <a:gd name="connsiteY108" fmla="*/ 1663540 h 6858000"/>
              <a:gd name="connsiteX109" fmla="*/ 247925 w 1491612"/>
              <a:gd name="connsiteY109" fmla="*/ 1615777 h 6858000"/>
              <a:gd name="connsiteX110" fmla="*/ 228720 w 1491612"/>
              <a:gd name="connsiteY110" fmla="*/ 1563678 h 6858000"/>
              <a:gd name="connsiteX111" fmla="*/ 241800 w 1491612"/>
              <a:gd name="connsiteY111" fmla="*/ 1519474 h 6858000"/>
              <a:gd name="connsiteX112" fmla="*/ 234542 w 1491612"/>
              <a:gd name="connsiteY112" fmla="*/ 1477995 h 6858000"/>
              <a:gd name="connsiteX113" fmla="*/ 220627 w 1491612"/>
              <a:gd name="connsiteY113" fmla="*/ 1373769 h 6858000"/>
              <a:gd name="connsiteX114" fmla="*/ 228934 w 1491612"/>
              <a:gd name="connsiteY114" fmla="*/ 1307086 h 6858000"/>
              <a:gd name="connsiteX115" fmla="*/ 230122 w 1491612"/>
              <a:gd name="connsiteY115" fmla="*/ 1189033 h 6858000"/>
              <a:gd name="connsiteX116" fmla="*/ 234807 w 1491612"/>
              <a:gd name="connsiteY116" fmla="*/ 1168288 h 6858000"/>
              <a:gd name="connsiteX117" fmla="*/ 227089 w 1491612"/>
              <a:gd name="connsiteY117" fmla="*/ 1142577 h 6858000"/>
              <a:gd name="connsiteX118" fmla="*/ 216395 w 1491612"/>
              <a:gd name="connsiteY118" fmla="*/ 1088484 h 6858000"/>
              <a:gd name="connsiteX119" fmla="*/ 205131 w 1491612"/>
              <a:gd name="connsiteY119" fmla="*/ 1016103 h 6858000"/>
              <a:gd name="connsiteX120" fmla="*/ 206587 w 1491612"/>
              <a:gd name="connsiteY120" fmla="*/ 932283 h 6858000"/>
              <a:gd name="connsiteX121" fmla="*/ 208823 w 1491612"/>
              <a:gd name="connsiteY121" fmla="*/ 915925 h 6858000"/>
              <a:gd name="connsiteX122" fmla="*/ 201452 w 1491612"/>
              <a:gd name="connsiteY122" fmla="*/ 896999 h 6858000"/>
              <a:gd name="connsiteX123" fmla="*/ 170860 w 1491612"/>
              <a:gd name="connsiteY123" fmla="*/ 821517 h 6858000"/>
              <a:gd name="connsiteX124" fmla="*/ 149810 w 1491612"/>
              <a:gd name="connsiteY124" fmla="*/ 751353 h 6858000"/>
              <a:gd name="connsiteX125" fmla="*/ 149368 w 1491612"/>
              <a:gd name="connsiteY125" fmla="*/ 721230 h 6858000"/>
              <a:gd name="connsiteX126" fmla="*/ 135039 w 1491612"/>
              <a:gd name="connsiteY126" fmla="*/ 681659 h 6858000"/>
              <a:gd name="connsiteX127" fmla="*/ 120458 w 1491612"/>
              <a:gd name="connsiteY127" fmla="*/ 635218 h 6858000"/>
              <a:gd name="connsiteX128" fmla="*/ 125469 w 1491612"/>
              <a:gd name="connsiteY128" fmla="*/ 613763 h 6858000"/>
              <a:gd name="connsiteX129" fmla="*/ 111411 w 1491612"/>
              <a:gd name="connsiteY129" fmla="*/ 598582 h 6858000"/>
              <a:gd name="connsiteX130" fmla="*/ 111092 w 1491612"/>
              <a:gd name="connsiteY130" fmla="*/ 576846 h 6858000"/>
              <a:gd name="connsiteX131" fmla="*/ 90718 w 1491612"/>
              <a:gd name="connsiteY131" fmla="*/ 530055 h 6858000"/>
              <a:gd name="connsiteX132" fmla="*/ 89966 w 1491612"/>
              <a:gd name="connsiteY132" fmla="*/ 465389 h 6858000"/>
              <a:gd name="connsiteX133" fmla="*/ 72889 w 1491612"/>
              <a:gd name="connsiteY133" fmla="*/ 424699 h 6858000"/>
              <a:gd name="connsiteX134" fmla="*/ 73264 w 1491612"/>
              <a:gd name="connsiteY134" fmla="*/ 404917 h 6858000"/>
              <a:gd name="connsiteX135" fmla="*/ 53221 w 1491612"/>
              <a:gd name="connsiteY135" fmla="*/ 367211 h 6858000"/>
              <a:gd name="connsiteX136" fmla="*/ 19525 w 1491612"/>
              <a:gd name="connsiteY136" fmla="*/ 268519 h 6858000"/>
              <a:gd name="connsiteX137" fmla="*/ 7008 w 1491612"/>
              <a:gd name="connsiteY137" fmla="*/ 160886 h 6858000"/>
              <a:gd name="connsiteX138" fmla="*/ 2385 w 1491612"/>
              <a:gd name="connsiteY138" fmla="*/ 47336 h 6858000"/>
              <a:gd name="connsiteX139" fmla="*/ 164830 w 1491612"/>
              <a:gd name="connsiteY139" fmla="*/ 0 h 6858000"/>
              <a:gd name="connsiteX0" fmla="*/ 158408 w 1485190"/>
              <a:gd name="connsiteY0" fmla="*/ 0 h 6858000"/>
              <a:gd name="connsiteX1" fmla="*/ 1485190 w 1485190"/>
              <a:gd name="connsiteY1" fmla="*/ 0 h 6858000"/>
              <a:gd name="connsiteX2" fmla="*/ 1485190 w 1485190"/>
              <a:gd name="connsiteY2" fmla="*/ 6858000 h 6858000"/>
              <a:gd name="connsiteX3" fmla="*/ 221884 w 1485190"/>
              <a:gd name="connsiteY3" fmla="*/ 6857735 h 6858000"/>
              <a:gd name="connsiteX4" fmla="*/ 258477 w 1485190"/>
              <a:gd name="connsiteY4" fmla="*/ 6776847 h 6858000"/>
              <a:gd name="connsiteX5" fmla="*/ 269977 w 1485190"/>
              <a:gd name="connsiteY5" fmla="*/ 6737706 h 6858000"/>
              <a:gd name="connsiteX6" fmla="*/ 294716 w 1485190"/>
              <a:gd name="connsiteY6" fmla="*/ 6691589 h 6858000"/>
              <a:gd name="connsiteX7" fmla="*/ 272273 w 1485190"/>
              <a:gd name="connsiteY7" fmla="*/ 6659970 h 6858000"/>
              <a:gd name="connsiteX8" fmla="*/ 287364 w 1485190"/>
              <a:gd name="connsiteY8" fmla="*/ 6636211 h 6858000"/>
              <a:gd name="connsiteX9" fmla="*/ 304808 w 1485190"/>
              <a:gd name="connsiteY9" fmla="*/ 6594177 h 6858000"/>
              <a:gd name="connsiteX10" fmla="*/ 318848 w 1485190"/>
              <a:gd name="connsiteY10" fmla="*/ 6557575 h 6858000"/>
              <a:gd name="connsiteX11" fmla="*/ 371805 w 1485190"/>
              <a:gd name="connsiteY11" fmla="*/ 6492130 h 6858000"/>
              <a:gd name="connsiteX12" fmla="*/ 387492 w 1485190"/>
              <a:gd name="connsiteY12" fmla="*/ 6431610 h 6858000"/>
              <a:gd name="connsiteX13" fmla="*/ 431197 w 1485190"/>
              <a:gd name="connsiteY13" fmla="*/ 6379786 h 6858000"/>
              <a:gd name="connsiteX14" fmla="*/ 414420 w 1485190"/>
              <a:gd name="connsiteY14" fmla="*/ 6334727 h 6858000"/>
              <a:gd name="connsiteX15" fmla="*/ 391835 w 1485190"/>
              <a:gd name="connsiteY15" fmla="*/ 6313295 h 6858000"/>
              <a:gd name="connsiteX16" fmla="*/ 398999 w 1485190"/>
              <a:gd name="connsiteY16" fmla="*/ 6280046 h 6858000"/>
              <a:gd name="connsiteX17" fmla="*/ 381744 w 1485190"/>
              <a:gd name="connsiteY17" fmla="*/ 6270265 h 6858000"/>
              <a:gd name="connsiteX18" fmla="*/ 408772 w 1485190"/>
              <a:gd name="connsiteY18" fmla="*/ 6252834 h 6858000"/>
              <a:gd name="connsiteX19" fmla="*/ 386764 w 1485190"/>
              <a:gd name="connsiteY19" fmla="*/ 6202459 h 6858000"/>
              <a:gd name="connsiteX20" fmla="*/ 385562 w 1485190"/>
              <a:gd name="connsiteY20" fmla="*/ 6153037 h 6858000"/>
              <a:gd name="connsiteX21" fmla="*/ 400977 w 1485190"/>
              <a:gd name="connsiteY21" fmla="*/ 6078132 h 6858000"/>
              <a:gd name="connsiteX22" fmla="*/ 388364 w 1485190"/>
              <a:gd name="connsiteY22" fmla="*/ 6028119 h 6858000"/>
              <a:gd name="connsiteX23" fmla="*/ 373593 w 1485190"/>
              <a:gd name="connsiteY23" fmla="*/ 5926735 h 6858000"/>
              <a:gd name="connsiteX24" fmla="*/ 423105 w 1485190"/>
              <a:gd name="connsiteY24" fmla="*/ 5712857 h 6858000"/>
              <a:gd name="connsiteX25" fmla="*/ 402180 w 1485190"/>
              <a:gd name="connsiteY25" fmla="*/ 5676393 h 6858000"/>
              <a:gd name="connsiteX26" fmla="*/ 441772 w 1485190"/>
              <a:gd name="connsiteY26" fmla="*/ 5563435 h 6858000"/>
              <a:gd name="connsiteX27" fmla="*/ 488902 w 1485190"/>
              <a:gd name="connsiteY27" fmla="*/ 5437125 h 6858000"/>
              <a:gd name="connsiteX28" fmla="*/ 502470 w 1485190"/>
              <a:gd name="connsiteY28" fmla="*/ 5396260 h 6858000"/>
              <a:gd name="connsiteX29" fmla="*/ 518451 w 1485190"/>
              <a:gd name="connsiteY29" fmla="*/ 5330009 h 6858000"/>
              <a:gd name="connsiteX30" fmla="*/ 551944 w 1485190"/>
              <a:gd name="connsiteY30" fmla="*/ 5273739 h 6858000"/>
              <a:gd name="connsiteX31" fmla="*/ 561543 w 1485190"/>
              <a:gd name="connsiteY31" fmla="*/ 5241779 h 6858000"/>
              <a:gd name="connsiteX32" fmla="*/ 572769 w 1485190"/>
              <a:gd name="connsiteY32" fmla="*/ 5225268 h 6858000"/>
              <a:gd name="connsiteX33" fmla="*/ 573789 w 1485190"/>
              <a:gd name="connsiteY33" fmla="*/ 5217684 h 6858000"/>
              <a:gd name="connsiteX34" fmla="*/ 581130 w 1485190"/>
              <a:gd name="connsiteY34" fmla="*/ 5193377 h 6858000"/>
              <a:gd name="connsiteX35" fmla="*/ 584433 w 1485190"/>
              <a:gd name="connsiteY35" fmla="*/ 5179288 h 6858000"/>
              <a:gd name="connsiteX36" fmla="*/ 585417 w 1485190"/>
              <a:gd name="connsiteY36" fmla="*/ 5173621 h 6858000"/>
              <a:gd name="connsiteX37" fmla="*/ 581051 w 1485190"/>
              <a:gd name="connsiteY37" fmla="*/ 5159961 h 6858000"/>
              <a:gd name="connsiteX38" fmla="*/ 587728 w 1485190"/>
              <a:gd name="connsiteY38" fmla="*/ 5144295 h 6858000"/>
              <a:gd name="connsiteX39" fmla="*/ 584661 w 1485190"/>
              <a:gd name="connsiteY39" fmla="*/ 5125185 h 6858000"/>
              <a:gd name="connsiteX40" fmla="*/ 591491 w 1485190"/>
              <a:gd name="connsiteY40" fmla="*/ 5121884 h 6858000"/>
              <a:gd name="connsiteX41" fmla="*/ 598527 w 1485190"/>
              <a:gd name="connsiteY41" fmla="*/ 5067850 h 6858000"/>
              <a:gd name="connsiteX42" fmla="*/ 601258 w 1485190"/>
              <a:gd name="connsiteY42" fmla="*/ 5060861 h 6858000"/>
              <a:gd name="connsiteX43" fmla="*/ 597962 w 1485190"/>
              <a:gd name="connsiteY43" fmla="*/ 5034192 h 6858000"/>
              <a:gd name="connsiteX44" fmla="*/ 599516 w 1485190"/>
              <a:gd name="connsiteY44" fmla="*/ 4993030 h 6858000"/>
              <a:gd name="connsiteX45" fmla="*/ 606425 w 1485190"/>
              <a:gd name="connsiteY45" fmla="*/ 4946844 h 6858000"/>
              <a:gd name="connsiteX46" fmla="*/ 602281 w 1485190"/>
              <a:gd name="connsiteY46" fmla="*/ 4932692 h 6858000"/>
              <a:gd name="connsiteX47" fmla="*/ 617684 w 1485190"/>
              <a:gd name="connsiteY47" fmla="*/ 4858827 h 6858000"/>
              <a:gd name="connsiteX48" fmla="*/ 623587 w 1485190"/>
              <a:gd name="connsiteY48" fmla="*/ 4821170 h 6858000"/>
              <a:gd name="connsiteX49" fmla="*/ 628320 w 1485190"/>
              <a:gd name="connsiteY49" fmla="*/ 4780965 h 6858000"/>
              <a:gd name="connsiteX50" fmla="*/ 629613 w 1485190"/>
              <a:gd name="connsiteY50" fmla="*/ 4750867 h 6858000"/>
              <a:gd name="connsiteX51" fmla="*/ 627420 w 1485190"/>
              <a:gd name="connsiteY51" fmla="*/ 4690749 h 6858000"/>
              <a:gd name="connsiteX52" fmla="*/ 622900 w 1485190"/>
              <a:gd name="connsiteY52" fmla="*/ 4584173 h 6858000"/>
              <a:gd name="connsiteX53" fmla="*/ 617983 w 1485190"/>
              <a:gd name="connsiteY53" fmla="*/ 4444346 h 6858000"/>
              <a:gd name="connsiteX54" fmla="*/ 614548 w 1485190"/>
              <a:gd name="connsiteY54" fmla="*/ 4375228 h 6858000"/>
              <a:gd name="connsiteX55" fmla="*/ 595201 w 1485190"/>
              <a:gd name="connsiteY55" fmla="*/ 4214165 h 6858000"/>
              <a:gd name="connsiteX56" fmla="*/ 599274 w 1485190"/>
              <a:gd name="connsiteY56" fmla="*/ 4090296 h 6858000"/>
              <a:gd name="connsiteX57" fmla="*/ 584530 w 1485190"/>
              <a:gd name="connsiteY57" fmla="*/ 4033999 h 6858000"/>
              <a:gd name="connsiteX58" fmla="*/ 585679 w 1485190"/>
              <a:gd name="connsiteY58" fmla="*/ 4031933 h 6858000"/>
              <a:gd name="connsiteX59" fmla="*/ 584255 w 1485190"/>
              <a:gd name="connsiteY59" fmla="*/ 4013953 h 6858000"/>
              <a:gd name="connsiteX60" fmla="*/ 570550 w 1485190"/>
              <a:gd name="connsiteY60" fmla="*/ 3974753 h 6858000"/>
              <a:gd name="connsiteX61" fmla="*/ 572148 w 1485190"/>
              <a:gd name="connsiteY61" fmla="*/ 3969950 h 6858000"/>
              <a:gd name="connsiteX62" fmla="*/ 565570 w 1485190"/>
              <a:gd name="connsiteY62" fmla="*/ 3933779 h 6858000"/>
              <a:gd name="connsiteX63" fmla="*/ 566901 w 1485190"/>
              <a:gd name="connsiteY63" fmla="*/ 3933093 h 6858000"/>
              <a:gd name="connsiteX64" fmla="*/ 571255 w 1485190"/>
              <a:gd name="connsiteY64" fmla="*/ 3922082 h 6858000"/>
              <a:gd name="connsiteX65" fmla="*/ 576333 w 1485190"/>
              <a:gd name="connsiteY65" fmla="*/ 3901461 h 6858000"/>
              <a:gd name="connsiteX66" fmla="*/ 598927 w 1485190"/>
              <a:gd name="connsiteY66" fmla="*/ 3813873 h 6858000"/>
              <a:gd name="connsiteX67" fmla="*/ 598352 w 1485190"/>
              <a:gd name="connsiteY67" fmla="*/ 3806161 h 6858000"/>
              <a:gd name="connsiteX68" fmla="*/ 598659 w 1485190"/>
              <a:gd name="connsiteY68" fmla="*/ 3805957 h 6858000"/>
              <a:gd name="connsiteX69" fmla="*/ 598686 w 1485190"/>
              <a:gd name="connsiteY69" fmla="*/ 3797724 h 6858000"/>
              <a:gd name="connsiteX70" fmla="*/ 597301 w 1485190"/>
              <a:gd name="connsiteY70" fmla="*/ 3792098 h 6858000"/>
              <a:gd name="connsiteX71" fmla="*/ 596185 w 1485190"/>
              <a:gd name="connsiteY71" fmla="*/ 3777135 h 6858000"/>
              <a:gd name="connsiteX72" fmla="*/ 597918 w 1485190"/>
              <a:gd name="connsiteY72" fmla="*/ 3771656 h 6858000"/>
              <a:gd name="connsiteX73" fmla="*/ 601661 w 1485190"/>
              <a:gd name="connsiteY73" fmla="*/ 3769007 h 6858000"/>
              <a:gd name="connsiteX74" fmla="*/ 601127 w 1485190"/>
              <a:gd name="connsiteY74" fmla="*/ 3767709 h 6858000"/>
              <a:gd name="connsiteX75" fmla="*/ 609823 w 1485190"/>
              <a:gd name="connsiteY75" fmla="*/ 3738082 h 6858000"/>
              <a:gd name="connsiteX76" fmla="*/ 617169 w 1485190"/>
              <a:gd name="connsiteY76" fmla="*/ 3673397 h 6858000"/>
              <a:gd name="connsiteX77" fmla="*/ 616465 w 1485190"/>
              <a:gd name="connsiteY77" fmla="*/ 3637109 h 6858000"/>
              <a:gd name="connsiteX78" fmla="*/ 619908 w 1485190"/>
              <a:gd name="connsiteY78" fmla="*/ 3536883 h 6858000"/>
              <a:gd name="connsiteX79" fmla="*/ 627446 w 1485190"/>
              <a:gd name="connsiteY79" fmla="*/ 3435652 h 6858000"/>
              <a:gd name="connsiteX80" fmla="*/ 629117 w 1485190"/>
              <a:gd name="connsiteY80" fmla="*/ 3307769 h 6858000"/>
              <a:gd name="connsiteX81" fmla="*/ 646680 w 1485190"/>
              <a:gd name="connsiteY81" fmla="*/ 3250522 h 6858000"/>
              <a:gd name="connsiteX82" fmla="*/ 647105 w 1485190"/>
              <a:gd name="connsiteY82" fmla="*/ 3229163 h 6858000"/>
              <a:gd name="connsiteX83" fmla="*/ 648928 w 1485190"/>
              <a:gd name="connsiteY83" fmla="*/ 3217217 h 6858000"/>
              <a:gd name="connsiteX84" fmla="*/ 635763 w 1485190"/>
              <a:gd name="connsiteY84" fmla="*/ 3183755 h 6858000"/>
              <a:gd name="connsiteX85" fmla="*/ 636264 w 1485190"/>
              <a:gd name="connsiteY85" fmla="*/ 3178642 h 6858000"/>
              <a:gd name="connsiteX86" fmla="*/ 623864 w 1485190"/>
              <a:gd name="connsiteY86" fmla="*/ 3158586 h 6858000"/>
              <a:gd name="connsiteX87" fmla="*/ 609049 w 1485190"/>
              <a:gd name="connsiteY87" fmla="*/ 3129034 h 6858000"/>
              <a:gd name="connsiteX88" fmla="*/ 609714 w 1485190"/>
              <a:gd name="connsiteY88" fmla="*/ 3126682 h 6858000"/>
              <a:gd name="connsiteX89" fmla="*/ 600582 w 1485190"/>
              <a:gd name="connsiteY89" fmla="*/ 3114519 h 6858000"/>
              <a:gd name="connsiteX90" fmla="*/ 587191 w 1485190"/>
              <a:gd name="connsiteY90" fmla="*/ 3106272 h 6858000"/>
              <a:gd name="connsiteX91" fmla="*/ 559921 w 1485190"/>
              <a:gd name="connsiteY91" fmla="*/ 2958185 h 6858000"/>
              <a:gd name="connsiteX92" fmla="*/ 502535 w 1485190"/>
              <a:gd name="connsiteY92" fmla="*/ 2762989 h 6858000"/>
              <a:gd name="connsiteX93" fmla="*/ 451453 w 1485190"/>
              <a:gd name="connsiteY93" fmla="*/ 2554718 h 6858000"/>
              <a:gd name="connsiteX94" fmla="*/ 431547 w 1485190"/>
              <a:gd name="connsiteY94" fmla="*/ 2485734 h 6858000"/>
              <a:gd name="connsiteX95" fmla="*/ 422270 w 1485190"/>
              <a:gd name="connsiteY95" fmla="*/ 2447068 h 6858000"/>
              <a:gd name="connsiteX96" fmla="*/ 409231 w 1485190"/>
              <a:gd name="connsiteY96" fmla="*/ 2425819 h 6858000"/>
              <a:gd name="connsiteX97" fmla="*/ 415230 w 1485190"/>
              <a:gd name="connsiteY97" fmla="*/ 2402874 h 6858000"/>
              <a:gd name="connsiteX98" fmla="*/ 417842 w 1485190"/>
              <a:gd name="connsiteY98" fmla="*/ 2381443 h 6858000"/>
              <a:gd name="connsiteX99" fmla="*/ 394171 w 1485190"/>
              <a:gd name="connsiteY99" fmla="*/ 2261920 h 6858000"/>
              <a:gd name="connsiteX100" fmla="*/ 384058 w 1485190"/>
              <a:gd name="connsiteY100" fmla="*/ 2195378 h 6858000"/>
              <a:gd name="connsiteX101" fmla="*/ 368275 w 1485190"/>
              <a:gd name="connsiteY101" fmla="*/ 2155135 h 6858000"/>
              <a:gd name="connsiteX102" fmla="*/ 365733 w 1485190"/>
              <a:gd name="connsiteY102" fmla="*/ 2118008 h 6858000"/>
              <a:gd name="connsiteX103" fmla="*/ 366726 w 1485190"/>
              <a:gd name="connsiteY103" fmla="*/ 2050531 h 6858000"/>
              <a:gd name="connsiteX104" fmla="*/ 358532 w 1485190"/>
              <a:gd name="connsiteY104" fmla="*/ 1963269 h 6858000"/>
              <a:gd name="connsiteX105" fmla="*/ 339710 w 1485190"/>
              <a:gd name="connsiteY105" fmla="*/ 1906352 h 6858000"/>
              <a:gd name="connsiteX106" fmla="*/ 316267 w 1485190"/>
              <a:gd name="connsiteY106" fmla="*/ 1861531 h 6858000"/>
              <a:gd name="connsiteX107" fmla="*/ 270066 w 1485190"/>
              <a:gd name="connsiteY107" fmla="*/ 1732919 h 6858000"/>
              <a:gd name="connsiteX108" fmla="*/ 242377 w 1485190"/>
              <a:gd name="connsiteY108" fmla="*/ 1663540 h 6858000"/>
              <a:gd name="connsiteX109" fmla="*/ 241503 w 1485190"/>
              <a:gd name="connsiteY109" fmla="*/ 1615777 h 6858000"/>
              <a:gd name="connsiteX110" fmla="*/ 222298 w 1485190"/>
              <a:gd name="connsiteY110" fmla="*/ 1563678 h 6858000"/>
              <a:gd name="connsiteX111" fmla="*/ 235378 w 1485190"/>
              <a:gd name="connsiteY111" fmla="*/ 1519474 h 6858000"/>
              <a:gd name="connsiteX112" fmla="*/ 228120 w 1485190"/>
              <a:gd name="connsiteY112" fmla="*/ 1477995 h 6858000"/>
              <a:gd name="connsiteX113" fmla="*/ 214205 w 1485190"/>
              <a:gd name="connsiteY113" fmla="*/ 1373769 h 6858000"/>
              <a:gd name="connsiteX114" fmla="*/ 222512 w 1485190"/>
              <a:gd name="connsiteY114" fmla="*/ 1307086 h 6858000"/>
              <a:gd name="connsiteX115" fmla="*/ 223700 w 1485190"/>
              <a:gd name="connsiteY115" fmla="*/ 1189033 h 6858000"/>
              <a:gd name="connsiteX116" fmla="*/ 228385 w 1485190"/>
              <a:gd name="connsiteY116" fmla="*/ 1168288 h 6858000"/>
              <a:gd name="connsiteX117" fmla="*/ 220667 w 1485190"/>
              <a:gd name="connsiteY117" fmla="*/ 1142577 h 6858000"/>
              <a:gd name="connsiteX118" fmla="*/ 209973 w 1485190"/>
              <a:gd name="connsiteY118" fmla="*/ 1088484 h 6858000"/>
              <a:gd name="connsiteX119" fmla="*/ 198709 w 1485190"/>
              <a:gd name="connsiteY119" fmla="*/ 1016103 h 6858000"/>
              <a:gd name="connsiteX120" fmla="*/ 200165 w 1485190"/>
              <a:gd name="connsiteY120" fmla="*/ 932283 h 6858000"/>
              <a:gd name="connsiteX121" fmla="*/ 202401 w 1485190"/>
              <a:gd name="connsiteY121" fmla="*/ 915925 h 6858000"/>
              <a:gd name="connsiteX122" fmla="*/ 195030 w 1485190"/>
              <a:gd name="connsiteY122" fmla="*/ 896999 h 6858000"/>
              <a:gd name="connsiteX123" fmla="*/ 164438 w 1485190"/>
              <a:gd name="connsiteY123" fmla="*/ 821517 h 6858000"/>
              <a:gd name="connsiteX124" fmla="*/ 143388 w 1485190"/>
              <a:gd name="connsiteY124" fmla="*/ 751353 h 6858000"/>
              <a:gd name="connsiteX125" fmla="*/ 142946 w 1485190"/>
              <a:gd name="connsiteY125" fmla="*/ 721230 h 6858000"/>
              <a:gd name="connsiteX126" fmla="*/ 128617 w 1485190"/>
              <a:gd name="connsiteY126" fmla="*/ 681659 h 6858000"/>
              <a:gd name="connsiteX127" fmla="*/ 114036 w 1485190"/>
              <a:gd name="connsiteY127" fmla="*/ 635218 h 6858000"/>
              <a:gd name="connsiteX128" fmla="*/ 119047 w 1485190"/>
              <a:gd name="connsiteY128" fmla="*/ 613763 h 6858000"/>
              <a:gd name="connsiteX129" fmla="*/ 104989 w 1485190"/>
              <a:gd name="connsiteY129" fmla="*/ 598582 h 6858000"/>
              <a:gd name="connsiteX130" fmla="*/ 104670 w 1485190"/>
              <a:gd name="connsiteY130" fmla="*/ 576846 h 6858000"/>
              <a:gd name="connsiteX131" fmla="*/ 84296 w 1485190"/>
              <a:gd name="connsiteY131" fmla="*/ 530055 h 6858000"/>
              <a:gd name="connsiteX132" fmla="*/ 83544 w 1485190"/>
              <a:gd name="connsiteY132" fmla="*/ 465389 h 6858000"/>
              <a:gd name="connsiteX133" fmla="*/ 66467 w 1485190"/>
              <a:gd name="connsiteY133" fmla="*/ 424699 h 6858000"/>
              <a:gd name="connsiteX134" fmla="*/ 66842 w 1485190"/>
              <a:gd name="connsiteY134" fmla="*/ 404917 h 6858000"/>
              <a:gd name="connsiteX135" fmla="*/ 46799 w 1485190"/>
              <a:gd name="connsiteY135" fmla="*/ 367211 h 6858000"/>
              <a:gd name="connsiteX136" fmla="*/ 13103 w 1485190"/>
              <a:gd name="connsiteY136" fmla="*/ 268519 h 6858000"/>
              <a:gd name="connsiteX137" fmla="*/ 586 w 1485190"/>
              <a:gd name="connsiteY137" fmla="*/ 160886 h 6858000"/>
              <a:gd name="connsiteX138" fmla="*/ 198854 w 1485190"/>
              <a:gd name="connsiteY138" fmla="*/ 55288 h 6858000"/>
              <a:gd name="connsiteX139" fmla="*/ 158408 w 1485190"/>
              <a:gd name="connsiteY139" fmla="*/ 0 h 6858000"/>
              <a:gd name="connsiteX0" fmla="*/ 145305 w 1472087"/>
              <a:gd name="connsiteY0" fmla="*/ 0 h 6858000"/>
              <a:gd name="connsiteX1" fmla="*/ 1472087 w 1472087"/>
              <a:gd name="connsiteY1" fmla="*/ 0 h 6858000"/>
              <a:gd name="connsiteX2" fmla="*/ 1472087 w 1472087"/>
              <a:gd name="connsiteY2" fmla="*/ 6858000 h 6858000"/>
              <a:gd name="connsiteX3" fmla="*/ 208781 w 1472087"/>
              <a:gd name="connsiteY3" fmla="*/ 6857735 h 6858000"/>
              <a:gd name="connsiteX4" fmla="*/ 245374 w 1472087"/>
              <a:gd name="connsiteY4" fmla="*/ 6776847 h 6858000"/>
              <a:gd name="connsiteX5" fmla="*/ 256874 w 1472087"/>
              <a:gd name="connsiteY5" fmla="*/ 6737706 h 6858000"/>
              <a:gd name="connsiteX6" fmla="*/ 281613 w 1472087"/>
              <a:gd name="connsiteY6" fmla="*/ 6691589 h 6858000"/>
              <a:gd name="connsiteX7" fmla="*/ 259170 w 1472087"/>
              <a:gd name="connsiteY7" fmla="*/ 6659970 h 6858000"/>
              <a:gd name="connsiteX8" fmla="*/ 274261 w 1472087"/>
              <a:gd name="connsiteY8" fmla="*/ 6636211 h 6858000"/>
              <a:gd name="connsiteX9" fmla="*/ 291705 w 1472087"/>
              <a:gd name="connsiteY9" fmla="*/ 6594177 h 6858000"/>
              <a:gd name="connsiteX10" fmla="*/ 305745 w 1472087"/>
              <a:gd name="connsiteY10" fmla="*/ 6557575 h 6858000"/>
              <a:gd name="connsiteX11" fmla="*/ 358702 w 1472087"/>
              <a:gd name="connsiteY11" fmla="*/ 6492130 h 6858000"/>
              <a:gd name="connsiteX12" fmla="*/ 374389 w 1472087"/>
              <a:gd name="connsiteY12" fmla="*/ 6431610 h 6858000"/>
              <a:gd name="connsiteX13" fmla="*/ 418094 w 1472087"/>
              <a:gd name="connsiteY13" fmla="*/ 6379786 h 6858000"/>
              <a:gd name="connsiteX14" fmla="*/ 401317 w 1472087"/>
              <a:gd name="connsiteY14" fmla="*/ 6334727 h 6858000"/>
              <a:gd name="connsiteX15" fmla="*/ 378732 w 1472087"/>
              <a:gd name="connsiteY15" fmla="*/ 6313295 h 6858000"/>
              <a:gd name="connsiteX16" fmla="*/ 385896 w 1472087"/>
              <a:gd name="connsiteY16" fmla="*/ 6280046 h 6858000"/>
              <a:gd name="connsiteX17" fmla="*/ 368641 w 1472087"/>
              <a:gd name="connsiteY17" fmla="*/ 6270265 h 6858000"/>
              <a:gd name="connsiteX18" fmla="*/ 395669 w 1472087"/>
              <a:gd name="connsiteY18" fmla="*/ 6252834 h 6858000"/>
              <a:gd name="connsiteX19" fmla="*/ 373661 w 1472087"/>
              <a:gd name="connsiteY19" fmla="*/ 6202459 h 6858000"/>
              <a:gd name="connsiteX20" fmla="*/ 372459 w 1472087"/>
              <a:gd name="connsiteY20" fmla="*/ 6153037 h 6858000"/>
              <a:gd name="connsiteX21" fmla="*/ 387874 w 1472087"/>
              <a:gd name="connsiteY21" fmla="*/ 6078132 h 6858000"/>
              <a:gd name="connsiteX22" fmla="*/ 375261 w 1472087"/>
              <a:gd name="connsiteY22" fmla="*/ 6028119 h 6858000"/>
              <a:gd name="connsiteX23" fmla="*/ 360490 w 1472087"/>
              <a:gd name="connsiteY23" fmla="*/ 5926735 h 6858000"/>
              <a:gd name="connsiteX24" fmla="*/ 410002 w 1472087"/>
              <a:gd name="connsiteY24" fmla="*/ 5712857 h 6858000"/>
              <a:gd name="connsiteX25" fmla="*/ 389077 w 1472087"/>
              <a:gd name="connsiteY25" fmla="*/ 5676393 h 6858000"/>
              <a:gd name="connsiteX26" fmla="*/ 428669 w 1472087"/>
              <a:gd name="connsiteY26" fmla="*/ 5563435 h 6858000"/>
              <a:gd name="connsiteX27" fmla="*/ 475799 w 1472087"/>
              <a:gd name="connsiteY27" fmla="*/ 5437125 h 6858000"/>
              <a:gd name="connsiteX28" fmla="*/ 489367 w 1472087"/>
              <a:gd name="connsiteY28" fmla="*/ 5396260 h 6858000"/>
              <a:gd name="connsiteX29" fmla="*/ 505348 w 1472087"/>
              <a:gd name="connsiteY29" fmla="*/ 5330009 h 6858000"/>
              <a:gd name="connsiteX30" fmla="*/ 538841 w 1472087"/>
              <a:gd name="connsiteY30" fmla="*/ 5273739 h 6858000"/>
              <a:gd name="connsiteX31" fmla="*/ 548440 w 1472087"/>
              <a:gd name="connsiteY31" fmla="*/ 5241779 h 6858000"/>
              <a:gd name="connsiteX32" fmla="*/ 559666 w 1472087"/>
              <a:gd name="connsiteY32" fmla="*/ 5225268 h 6858000"/>
              <a:gd name="connsiteX33" fmla="*/ 560686 w 1472087"/>
              <a:gd name="connsiteY33" fmla="*/ 5217684 h 6858000"/>
              <a:gd name="connsiteX34" fmla="*/ 568027 w 1472087"/>
              <a:gd name="connsiteY34" fmla="*/ 5193377 h 6858000"/>
              <a:gd name="connsiteX35" fmla="*/ 571330 w 1472087"/>
              <a:gd name="connsiteY35" fmla="*/ 5179288 h 6858000"/>
              <a:gd name="connsiteX36" fmla="*/ 572314 w 1472087"/>
              <a:gd name="connsiteY36" fmla="*/ 5173621 h 6858000"/>
              <a:gd name="connsiteX37" fmla="*/ 567948 w 1472087"/>
              <a:gd name="connsiteY37" fmla="*/ 5159961 h 6858000"/>
              <a:gd name="connsiteX38" fmla="*/ 574625 w 1472087"/>
              <a:gd name="connsiteY38" fmla="*/ 5144295 h 6858000"/>
              <a:gd name="connsiteX39" fmla="*/ 571558 w 1472087"/>
              <a:gd name="connsiteY39" fmla="*/ 5125185 h 6858000"/>
              <a:gd name="connsiteX40" fmla="*/ 578388 w 1472087"/>
              <a:gd name="connsiteY40" fmla="*/ 5121884 h 6858000"/>
              <a:gd name="connsiteX41" fmla="*/ 585424 w 1472087"/>
              <a:gd name="connsiteY41" fmla="*/ 5067850 h 6858000"/>
              <a:gd name="connsiteX42" fmla="*/ 588155 w 1472087"/>
              <a:gd name="connsiteY42" fmla="*/ 5060861 h 6858000"/>
              <a:gd name="connsiteX43" fmla="*/ 584859 w 1472087"/>
              <a:gd name="connsiteY43" fmla="*/ 5034192 h 6858000"/>
              <a:gd name="connsiteX44" fmla="*/ 586413 w 1472087"/>
              <a:gd name="connsiteY44" fmla="*/ 4993030 h 6858000"/>
              <a:gd name="connsiteX45" fmla="*/ 593322 w 1472087"/>
              <a:gd name="connsiteY45" fmla="*/ 4946844 h 6858000"/>
              <a:gd name="connsiteX46" fmla="*/ 589178 w 1472087"/>
              <a:gd name="connsiteY46" fmla="*/ 4932692 h 6858000"/>
              <a:gd name="connsiteX47" fmla="*/ 604581 w 1472087"/>
              <a:gd name="connsiteY47" fmla="*/ 4858827 h 6858000"/>
              <a:gd name="connsiteX48" fmla="*/ 610484 w 1472087"/>
              <a:gd name="connsiteY48" fmla="*/ 4821170 h 6858000"/>
              <a:gd name="connsiteX49" fmla="*/ 615217 w 1472087"/>
              <a:gd name="connsiteY49" fmla="*/ 4780965 h 6858000"/>
              <a:gd name="connsiteX50" fmla="*/ 616510 w 1472087"/>
              <a:gd name="connsiteY50" fmla="*/ 4750867 h 6858000"/>
              <a:gd name="connsiteX51" fmla="*/ 614317 w 1472087"/>
              <a:gd name="connsiteY51" fmla="*/ 4690749 h 6858000"/>
              <a:gd name="connsiteX52" fmla="*/ 609797 w 1472087"/>
              <a:gd name="connsiteY52" fmla="*/ 4584173 h 6858000"/>
              <a:gd name="connsiteX53" fmla="*/ 604880 w 1472087"/>
              <a:gd name="connsiteY53" fmla="*/ 4444346 h 6858000"/>
              <a:gd name="connsiteX54" fmla="*/ 601445 w 1472087"/>
              <a:gd name="connsiteY54" fmla="*/ 4375228 h 6858000"/>
              <a:gd name="connsiteX55" fmla="*/ 582098 w 1472087"/>
              <a:gd name="connsiteY55" fmla="*/ 4214165 h 6858000"/>
              <a:gd name="connsiteX56" fmla="*/ 586171 w 1472087"/>
              <a:gd name="connsiteY56" fmla="*/ 4090296 h 6858000"/>
              <a:gd name="connsiteX57" fmla="*/ 571427 w 1472087"/>
              <a:gd name="connsiteY57" fmla="*/ 4033999 h 6858000"/>
              <a:gd name="connsiteX58" fmla="*/ 572576 w 1472087"/>
              <a:gd name="connsiteY58" fmla="*/ 4031933 h 6858000"/>
              <a:gd name="connsiteX59" fmla="*/ 571152 w 1472087"/>
              <a:gd name="connsiteY59" fmla="*/ 4013953 h 6858000"/>
              <a:gd name="connsiteX60" fmla="*/ 557447 w 1472087"/>
              <a:gd name="connsiteY60" fmla="*/ 3974753 h 6858000"/>
              <a:gd name="connsiteX61" fmla="*/ 559045 w 1472087"/>
              <a:gd name="connsiteY61" fmla="*/ 3969950 h 6858000"/>
              <a:gd name="connsiteX62" fmla="*/ 552467 w 1472087"/>
              <a:gd name="connsiteY62" fmla="*/ 3933779 h 6858000"/>
              <a:gd name="connsiteX63" fmla="*/ 553798 w 1472087"/>
              <a:gd name="connsiteY63" fmla="*/ 3933093 h 6858000"/>
              <a:gd name="connsiteX64" fmla="*/ 558152 w 1472087"/>
              <a:gd name="connsiteY64" fmla="*/ 3922082 h 6858000"/>
              <a:gd name="connsiteX65" fmla="*/ 563230 w 1472087"/>
              <a:gd name="connsiteY65" fmla="*/ 3901461 h 6858000"/>
              <a:gd name="connsiteX66" fmla="*/ 585824 w 1472087"/>
              <a:gd name="connsiteY66" fmla="*/ 3813873 h 6858000"/>
              <a:gd name="connsiteX67" fmla="*/ 585249 w 1472087"/>
              <a:gd name="connsiteY67" fmla="*/ 3806161 h 6858000"/>
              <a:gd name="connsiteX68" fmla="*/ 585556 w 1472087"/>
              <a:gd name="connsiteY68" fmla="*/ 3805957 h 6858000"/>
              <a:gd name="connsiteX69" fmla="*/ 585583 w 1472087"/>
              <a:gd name="connsiteY69" fmla="*/ 3797724 h 6858000"/>
              <a:gd name="connsiteX70" fmla="*/ 584198 w 1472087"/>
              <a:gd name="connsiteY70" fmla="*/ 3792098 h 6858000"/>
              <a:gd name="connsiteX71" fmla="*/ 583082 w 1472087"/>
              <a:gd name="connsiteY71" fmla="*/ 3777135 h 6858000"/>
              <a:gd name="connsiteX72" fmla="*/ 584815 w 1472087"/>
              <a:gd name="connsiteY72" fmla="*/ 3771656 h 6858000"/>
              <a:gd name="connsiteX73" fmla="*/ 588558 w 1472087"/>
              <a:gd name="connsiteY73" fmla="*/ 3769007 h 6858000"/>
              <a:gd name="connsiteX74" fmla="*/ 588024 w 1472087"/>
              <a:gd name="connsiteY74" fmla="*/ 3767709 h 6858000"/>
              <a:gd name="connsiteX75" fmla="*/ 596720 w 1472087"/>
              <a:gd name="connsiteY75" fmla="*/ 3738082 h 6858000"/>
              <a:gd name="connsiteX76" fmla="*/ 604066 w 1472087"/>
              <a:gd name="connsiteY76" fmla="*/ 3673397 h 6858000"/>
              <a:gd name="connsiteX77" fmla="*/ 603362 w 1472087"/>
              <a:gd name="connsiteY77" fmla="*/ 3637109 h 6858000"/>
              <a:gd name="connsiteX78" fmla="*/ 606805 w 1472087"/>
              <a:gd name="connsiteY78" fmla="*/ 3536883 h 6858000"/>
              <a:gd name="connsiteX79" fmla="*/ 614343 w 1472087"/>
              <a:gd name="connsiteY79" fmla="*/ 3435652 h 6858000"/>
              <a:gd name="connsiteX80" fmla="*/ 616014 w 1472087"/>
              <a:gd name="connsiteY80" fmla="*/ 3307769 h 6858000"/>
              <a:gd name="connsiteX81" fmla="*/ 633577 w 1472087"/>
              <a:gd name="connsiteY81" fmla="*/ 3250522 h 6858000"/>
              <a:gd name="connsiteX82" fmla="*/ 634002 w 1472087"/>
              <a:gd name="connsiteY82" fmla="*/ 3229163 h 6858000"/>
              <a:gd name="connsiteX83" fmla="*/ 635825 w 1472087"/>
              <a:gd name="connsiteY83" fmla="*/ 3217217 h 6858000"/>
              <a:gd name="connsiteX84" fmla="*/ 622660 w 1472087"/>
              <a:gd name="connsiteY84" fmla="*/ 3183755 h 6858000"/>
              <a:gd name="connsiteX85" fmla="*/ 623161 w 1472087"/>
              <a:gd name="connsiteY85" fmla="*/ 3178642 h 6858000"/>
              <a:gd name="connsiteX86" fmla="*/ 610761 w 1472087"/>
              <a:gd name="connsiteY86" fmla="*/ 3158586 h 6858000"/>
              <a:gd name="connsiteX87" fmla="*/ 595946 w 1472087"/>
              <a:gd name="connsiteY87" fmla="*/ 3129034 h 6858000"/>
              <a:gd name="connsiteX88" fmla="*/ 596611 w 1472087"/>
              <a:gd name="connsiteY88" fmla="*/ 3126682 h 6858000"/>
              <a:gd name="connsiteX89" fmla="*/ 587479 w 1472087"/>
              <a:gd name="connsiteY89" fmla="*/ 3114519 h 6858000"/>
              <a:gd name="connsiteX90" fmla="*/ 574088 w 1472087"/>
              <a:gd name="connsiteY90" fmla="*/ 3106272 h 6858000"/>
              <a:gd name="connsiteX91" fmla="*/ 546818 w 1472087"/>
              <a:gd name="connsiteY91" fmla="*/ 2958185 h 6858000"/>
              <a:gd name="connsiteX92" fmla="*/ 489432 w 1472087"/>
              <a:gd name="connsiteY92" fmla="*/ 2762989 h 6858000"/>
              <a:gd name="connsiteX93" fmla="*/ 438350 w 1472087"/>
              <a:gd name="connsiteY93" fmla="*/ 2554718 h 6858000"/>
              <a:gd name="connsiteX94" fmla="*/ 418444 w 1472087"/>
              <a:gd name="connsiteY94" fmla="*/ 2485734 h 6858000"/>
              <a:gd name="connsiteX95" fmla="*/ 409167 w 1472087"/>
              <a:gd name="connsiteY95" fmla="*/ 2447068 h 6858000"/>
              <a:gd name="connsiteX96" fmla="*/ 396128 w 1472087"/>
              <a:gd name="connsiteY96" fmla="*/ 2425819 h 6858000"/>
              <a:gd name="connsiteX97" fmla="*/ 402127 w 1472087"/>
              <a:gd name="connsiteY97" fmla="*/ 2402874 h 6858000"/>
              <a:gd name="connsiteX98" fmla="*/ 404739 w 1472087"/>
              <a:gd name="connsiteY98" fmla="*/ 2381443 h 6858000"/>
              <a:gd name="connsiteX99" fmla="*/ 381068 w 1472087"/>
              <a:gd name="connsiteY99" fmla="*/ 2261920 h 6858000"/>
              <a:gd name="connsiteX100" fmla="*/ 370955 w 1472087"/>
              <a:gd name="connsiteY100" fmla="*/ 2195378 h 6858000"/>
              <a:gd name="connsiteX101" fmla="*/ 355172 w 1472087"/>
              <a:gd name="connsiteY101" fmla="*/ 2155135 h 6858000"/>
              <a:gd name="connsiteX102" fmla="*/ 352630 w 1472087"/>
              <a:gd name="connsiteY102" fmla="*/ 2118008 h 6858000"/>
              <a:gd name="connsiteX103" fmla="*/ 353623 w 1472087"/>
              <a:gd name="connsiteY103" fmla="*/ 2050531 h 6858000"/>
              <a:gd name="connsiteX104" fmla="*/ 345429 w 1472087"/>
              <a:gd name="connsiteY104" fmla="*/ 1963269 h 6858000"/>
              <a:gd name="connsiteX105" fmla="*/ 326607 w 1472087"/>
              <a:gd name="connsiteY105" fmla="*/ 1906352 h 6858000"/>
              <a:gd name="connsiteX106" fmla="*/ 303164 w 1472087"/>
              <a:gd name="connsiteY106" fmla="*/ 1861531 h 6858000"/>
              <a:gd name="connsiteX107" fmla="*/ 256963 w 1472087"/>
              <a:gd name="connsiteY107" fmla="*/ 1732919 h 6858000"/>
              <a:gd name="connsiteX108" fmla="*/ 229274 w 1472087"/>
              <a:gd name="connsiteY108" fmla="*/ 1663540 h 6858000"/>
              <a:gd name="connsiteX109" fmla="*/ 228400 w 1472087"/>
              <a:gd name="connsiteY109" fmla="*/ 1615777 h 6858000"/>
              <a:gd name="connsiteX110" fmla="*/ 209195 w 1472087"/>
              <a:gd name="connsiteY110" fmla="*/ 1563678 h 6858000"/>
              <a:gd name="connsiteX111" fmla="*/ 222275 w 1472087"/>
              <a:gd name="connsiteY111" fmla="*/ 1519474 h 6858000"/>
              <a:gd name="connsiteX112" fmla="*/ 215017 w 1472087"/>
              <a:gd name="connsiteY112" fmla="*/ 1477995 h 6858000"/>
              <a:gd name="connsiteX113" fmla="*/ 201102 w 1472087"/>
              <a:gd name="connsiteY113" fmla="*/ 1373769 h 6858000"/>
              <a:gd name="connsiteX114" fmla="*/ 209409 w 1472087"/>
              <a:gd name="connsiteY114" fmla="*/ 1307086 h 6858000"/>
              <a:gd name="connsiteX115" fmla="*/ 210597 w 1472087"/>
              <a:gd name="connsiteY115" fmla="*/ 1189033 h 6858000"/>
              <a:gd name="connsiteX116" fmla="*/ 215282 w 1472087"/>
              <a:gd name="connsiteY116" fmla="*/ 1168288 h 6858000"/>
              <a:gd name="connsiteX117" fmla="*/ 207564 w 1472087"/>
              <a:gd name="connsiteY117" fmla="*/ 1142577 h 6858000"/>
              <a:gd name="connsiteX118" fmla="*/ 196870 w 1472087"/>
              <a:gd name="connsiteY118" fmla="*/ 1088484 h 6858000"/>
              <a:gd name="connsiteX119" fmla="*/ 185606 w 1472087"/>
              <a:gd name="connsiteY119" fmla="*/ 1016103 h 6858000"/>
              <a:gd name="connsiteX120" fmla="*/ 187062 w 1472087"/>
              <a:gd name="connsiteY120" fmla="*/ 932283 h 6858000"/>
              <a:gd name="connsiteX121" fmla="*/ 189298 w 1472087"/>
              <a:gd name="connsiteY121" fmla="*/ 915925 h 6858000"/>
              <a:gd name="connsiteX122" fmla="*/ 181927 w 1472087"/>
              <a:gd name="connsiteY122" fmla="*/ 896999 h 6858000"/>
              <a:gd name="connsiteX123" fmla="*/ 151335 w 1472087"/>
              <a:gd name="connsiteY123" fmla="*/ 821517 h 6858000"/>
              <a:gd name="connsiteX124" fmla="*/ 130285 w 1472087"/>
              <a:gd name="connsiteY124" fmla="*/ 751353 h 6858000"/>
              <a:gd name="connsiteX125" fmla="*/ 129843 w 1472087"/>
              <a:gd name="connsiteY125" fmla="*/ 721230 h 6858000"/>
              <a:gd name="connsiteX126" fmla="*/ 115514 w 1472087"/>
              <a:gd name="connsiteY126" fmla="*/ 681659 h 6858000"/>
              <a:gd name="connsiteX127" fmla="*/ 100933 w 1472087"/>
              <a:gd name="connsiteY127" fmla="*/ 635218 h 6858000"/>
              <a:gd name="connsiteX128" fmla="*/ 105944 w 1472087"/>
              <a:gd name="connsiteY128" fmla="*/ 613763 h 6858000"/>
              <a:gd name="connsiteX129" fmla="*/ 91886 w 1472087"/>
              <a:gd name="connsiteY129" fmla="*/ 598582 h 6858000"/>
              <a:gd name="connsiteX130" fmla="*/ 91567 w 1472087"/>
              <a:gd name="connsiteY130" fmla="*/ 576846 h 6858000"/>
              <a:gd name="connsiteX131" fmla="*/ 71193 w 1472087"/>
              <a:gd name="connsiteY131" fmla="*/ 530055 h 6858000"/>
              <a:gd name="connsiteX132" fmla="*/ 70441 w 1472087"/>
              <a:gd name="connsiteY132" fmla="*/ 465389 h 6858000"/>
              <a:gd name="connsiteX133" fmla="*/ 53364 w 1472087"/>
              <a:gd name="connsiteY133" fmla="*/ 424699 h 6858000"/>
              <a:gd name="connsiteX134" fmla="*/ 53739 w 1472087"/>
              <a:gd name="connsiteY134" fmla="*/ 404917 h 6858000"/>
              <a:gd name="connsiteX135" fmla="*/ 33696 w 1472087"/>
              <a:gd name="connsiteY135" fmla="*/ 367211 h 6858000"/>
              <a:gd name="connsiteX136" fmla="*/ 0 w 1472087"/>
              <a:gd name="connsiteY136" fmla="*/ 268519 h 6858000"/>
              <a:gd name="connsiteX137" fmla="*/ 173467 w 1472087"/>
              <a:gd name="connsiteY137" fmla="*/ 144983 h 6858000"/>
              <a:gd name="connsiteX138" fmla="*/ 185751 w 1472087"/>
              <a:gd name="connsiteY138" fmla="*/ 55288 h 6858000"/>
              <a:gd name="connsiteX139" fmla="*/ 145305 w 1472087"/>
              <a:gd name="connsiteY139" fmla="*/ 0 h 6858000"/>
              <a:gd name="connsiteX0" fmla="*/ 112107 w 1438889"/>
              <a:gd name="connsiteY0" fmla="*/ 0 h 6858000"/>
              <a:gd name="connsiteX1" fmla="*/ 1438889 w 1438889"/>
              <a:gd name="connsiteY1" fmla="*/ 0 h 6858000"/>
              <a:gd name="connsiteX2" fmla="*/ 1438889 w 1438889"/>
              <a:gd name="connsiteY2" fmla="*/ 6858000 h 6858000"/>
              <a:gd name="connsiteX3" fmla="*/ 175583 w 1438889"/>
              <a:gd name="connsiteY3" fmla="*/ 6857735 h 6858000"/>
              <a:gd name="connsiteX4" fmla="*/ 212176 w 1438889"/>
              <a:gd name="connsiteY4" fmla="*/ 6776847 h 6858000"/>
              <a:gd name="connsiteX5" fmla="*/ 223676 w 1438889"/>
              <a:gd name="connsiteY5" fmla="*/ 6737706 h 6858000"/>
              <a:gd name="connsiteX6" fmla="*/ 248415 w 1438889"/>
              <a:gd name="connsiteY6" fmla="*/ 6691589 h 6858000"/>
              <a:gd name="connsiteX7" fmla="*/ 225972 w 1438889"/>
              <a:gd name="connsiteY7" fmla="*/ 6659970 h 6858000"/>
              <a:gd name="connsiteX8" fmla="*/ 241063 w 1438889"/>
              <a:gd name="connsiteY8" fmla="*/ 6636211 h 6858000"/>
              <a:gd name="connsiteX9" fmla="*/ 258507 w 1438889"/>
              <a:gd name="connsiteY9" fmla="*/ 6594177 h 6858000"/>
              <a:gd name="connsiteX10" fmla="*/ 272547 w 1438889"/>
              <a:gd name="connsiteY10" fmla="*/ 6557575 h 6858000"/>
              <a:gd name="connsiteX11" fmla="*/ 325504 w 1438889"/>
              <a:gd name="connsiteY11" fmla="*/ 6492130 h 6858000"/>
              <a:gd name="connsiteX12" fmla="*/ 341191 w 1438889"/>
              <a:gd name="connsiteY12" fmla="*/ 6431610 h 6858000"/>
              <a:gd name="connsiteX13" fmla="*/ 384896 w 1438889"/>
              <a:gd name="connsiteY13" fmla="*/ 6379786 h 6858000"/>
              <a:gd name="connsiteX14" fmla="*/ 368119 w 1438889"/>
              <a:gd name="connsiteY14" fmla="*/ 6334727 h 6858000"/>
              <a:gd name="connsiteX15" fmla="*/ 345534 w 1438889"/>
              <a:gd name="connsiteY15" fmla="*/ 6313295 h 6858000"/>
              <a:gd name="connsiteX16" fmla="*/ 352698 w 1438889"/>
              <a:gd name="connsiteY16" fmla="*/ 6280046 h 6858000"/>
              <a:gd name="connsiteX17" fmla="*/ 335443 w 1438889"/>
              <a:gd name="connsiteY17" fmla="*/ 6270265 h 6858000"/>
              <a:gd name="connsiteX18" fmla="*/ 362471 w 1438889"/>
              <a:gd name="connsiteY18" fmla="*/ 6252834 h 6858000"/>
              <a:gd name="connsiteX19" fmla="*/ 340463 w 1438889"/>
              <a:gd name="connsiteY19" fmla="*/ 6202459 h 6858000"/>
              <a:gd name="connsiteX20" fmla="*/ 339261 w 1438889"/>
              <a:gd name="connsiteY20" fmla="*/ 6153037 h 6858000"/>
              <a:gd name="connsiteX21" fmla="*/ 354676 w 1438889"/>
              <a:gd name="connsiteY21" fmla="*/ 6078132 h 6858000"/>
              <a:gd name="connsiteX22" fmla="*/ 342063 w 1438889"/>
              <a:gd name="connsiteY22" fmla="*/ 6028119 h 6858000"/>
              <a:gd name="connsiteX23" fmla="*/ 327292 w 1438889"/>
              <a:gd name="connsiteY23" fmla="*/ 5926735 h 6858000"/>
              <a:gd name="connsiteX24" fmla="*/ 376804 w 1438889"/>
              <a:gd name="connsiteY24" fmla="*/ 5712857 h 6858000"/>
              <a:gd name="connsiteX25" fmla="*/ 355879 w 1438889"/>
              <a:gd name="connsiteY25" fmla="*/ 5676393 h 6858000"/>
              <a:gd name="connsiteX26" fmla="*/ 395471 w 1438889"/>
              <a:gd name="connsiteY26" fmla="*/ 5563435 h 6858000"/>
              <a:gd name="connsiteX27" fmla="*/ 442601 w 1438889"/>
              <a:gd name="connsiteY27" fmla="*/ 5437125 h 6858000"/>
              <a:gd name="connsiteX28" fmla="*/ 456169 w 1438889"/>
              <a:gd name="connsiteY28" fmla="*/ 5396260 h 6858000"/>
              <a:gd name="connsiteX29" fmla="*/ 472150 w 1438889"/>
              <a:gd name="connsiteY29" fmla="*/ 5330009 h 6858000"/>
              <a:gd name="connsiteX30" fmla="*/ 505643 w 1438889"/>
              <a:gd name="connsiteY30" fmla="*/ 5273739 h 6858000"/>
              <a:gd name="connsiteX31" fmla="*/ 515242 w 1438889"/>
              <a:gd name="connsiteY31" fmla="*/ 5241779 h 6858000"/>
              <a:gd name="connsiteX32" fmla="*/ 526468 w 1438889"/>
              <a:gd name="connsiteY32" fmla="*/ 5225268 h 6858000"/>
              <a:gd name="connsiteX33" fmla="*/ 527488 w 1438889"/>
              <a:gd name="connsiteY33" fmla="*/ 5217684 h 6858000"/>
              <a:gd name="connsiteX34" fmla="*/ 534829 w 1438889"/>
              <a:gd name="connsiteY34" fmla="*/ 5193377 h 6858000"/>
              <a:gd name="connsiteX35" fmla="*/ 538132 w 1438889"/>
              <a:gd name="connsiteY35" fmla="*/ 5179288 h 6858000"/>
              <a:gd name="connsiteX36" fmla="*/ 539116 w 1438889"/>
              <a:gd name="connsiteY36" fmla="*/ 5173621 h 6858000"/>
              <a:gd name="connsiteX37" fmla="*/ 534750 w 1438889"/>
              <a:gd name="connsiteY37" fmla="*/ 5159961 h 6858000"/>
              <a:gd name="connsiteX38" fmla="*/ 541427 w 1438889"/>
              <a:gd name="connsiteY38" fmla="*/ 5144295 h 6858000"/>
              <a:gd name="connsiteX39" fmla="*/ 538360 w 1438889"/>
              <a:gd name="connsiteY39" fmla="*/ 5125185 h 6858000"/>
              <a:gd name="connsiteX40" fmla="*/ 545190 w 1438889"/>
              <a:gd name="connsiteY40" fmla="*/ 5121884 h 6858000"/>
              <a:gd name="connsiteX41" fmla="*/ 552226 w 1438889"/>
              <a:gd name="connsiteY41" fmla="*/ 5067850 h 6858000"/>
              <a:gd name="connsiteX42" fmla="*/ 554957 w 1438889"/>
              <a:gd name="connsiteY42" fmla="*/ 5060861 h 6858000"/>
              <a:gd name="connsiteX43" fmla="*/ 551661 w 1438889"/>
              <a:gd name="connsiteY43" fmla="*/ 5034192 h 6858000"/>
              <a:gd name="connsiteX44" fmla="*/ 553215 w 1438889"/>
              <a:gd name="connsiteY44" fmla="*/ 4993030 h 6858000"/>
              <a:gd name="connsiteX45" fmla="*/ 560124 w 1438889"/>
              <a:gd name="connsiteY45" fmla="*/ 4946844 h 6858000"/>
              <a:gd name="connsiteX46" fmla="*/ 555980 w 1438889"/>
              <a:gd name="connsiteY46" fmla="*/ 4932692 h 6858000"/>
              <a:gd name="connsiteX47" fmla="*/ 571383 w 1438889"/>
              <a:gd name="connsiteY47" fmla="*/ 4858827 h 6858000"/>
              <a:gd name="connsiteX48" fmla="*/ 577286 w 1438889"/>
              <a:gd name="connsiteY48" fmla="*/ 4821170 h 6858000"/>
              <a:gd name="connsiteX49" fmla="*/ 582019 w 1438889"/>
              <a:gd name="connsiteY49" fmla="*/ 4780965 h 6858000"/>
              <a:gd name="connsiteX50" fmla="*/ 583312 w 1438889"/>
              <a:gd name="connsiteY50" fmla="*/ 4750867 h 6858000"/>
              <a:gd name="connsiteX51" fmla="*/ 581119 w 1438889"/>
              <a:gd name="connsiteY51" fmla="*/ 4690749 h 6858000"/>
              <a:gd name="connsiteX52" fmla="*/ 576599 w 1438889"/>
              <a:gd name="connsiteY52" fmla="*/ 4584173 h 6858000"/>
              <a:gd name="connsiteX53" fmla="*/ 571682 w 1438889"/>
              <a:gd name="connsiteY53" fmla="*/ 4444346 h 6858000"/>
              <a:gd name="connsiteX54" fmla="*/ 568247 w 1438889"/>
              <a:gd name="connsiteY54" fmla="*/ 4375228 h 6858000"/>
              <a:gd name="connsiteX55" fmla="*/ 548900 w 1438889"/>
              <a:gd name="connsiteY55" fmla="*/ 4214165 h 6858000"/>
              <a:gd name="connsiteX56" fmla="*/ 552973 w 1438889"/>
              <a:gd name="connsiteY56" fmla="*/ 4090296 h 6858000"/>
              <a:gd name="connsiteX57" fmla="*/ 538229 w 1438889"/>
              <a:gd name="connsiteY57" fmla="*/ 4033999 h 6858000"/>
              <a:gd name="connsiteX58" fmla="*/ 539378 w 1438889"/>
              <a:gd name="connsiteY58" fmla="*/ 4031933 h 6858000"/>
              <a:gd name="connsiteX59" fmla="*/ 537954 w 1438889"/>
              <a:gd name="connsiteY59" fmla="*/ 4013953 h 6858000"/>
              <a:gd name="connsiteX60" fmla="*/ 524249 w 1438889"/>
              <a:gd name="connsiteY60" fmla="*/ 3974753 h 6858000"/>
              <a:gd name="connsiteX61" fmla="*/ 525847 w 1438889"/>
              <a:gd name="connsiteY61" fmla="*/ 3969950 h 6858000"/>
              <a:gd name="connsiteX62" fmla="*/ 519269 w 1438889"/>
              <a:gd name="connsiteY62" fmla="*/ 3933779 h 6858000"/>
              <a:gd name="connsiteX63" fmla="*/ 520600 w 1438889"/>
              <a:gd name="connsiteY63" fmla="*/ 3933093 h 6858000"/>
              <a:gd name="connsiteX64" fmla="*/ 524954 w 1438889"/>
              <a:gd name="connsiteY64" fmla="*/ 3922082 h 6858000"/>
              <a:gd name="connsiteX65" fmla="*/ 530032 w 1438889"/>
              <a:gd name="connsiteY65" fmla="*/ 3901461 h 6858000"/>
              <a:gd name="connsiteX66" fmla="*/ 552626 w 1438889"/>
              <a:gd name="connsiteY66" fmla="*/ 3813873 h 6858000"/>
              <a:gd name="connsiteX67" fmla="*/ 552051 w 1438889"/>
              <a:gd name="connsiteY67" fmla="*/ 3806161 h 6858000"/>
              <a:gd name="connsiteX68" fmla="*/ 552358 w 1438889"/>
              <a:gd name="connsiteY68" fmla="*/ 3805957 h 6858000"/>
              <a:gd name="connsiteX69" fmla="*/ 552385 w 1438889"/>
              <a:gd name="connsiteY69" fmla="*/ 3797724 h 6858000"/>
              <a:gd name="connsiteX70" fmla="*/ 551000 w 1438889"/>
              <a:gd name="connsiteY70" fmla="*/ 3792098 h 6858000"/>
              <a:gd name="connsiteX71" fmla="*/ 549884 w 1438889"/>
              <a:gd name="connsiteY71" fmla="*/ 3777135 h 6858000"/>
              <a:gd name="connsiteX72" fmla="*/ 551617 w 1438889"/>
              <a:gd name="connsiteY72" fmla="*/ 3771656 h 6858000"/>
              <a:gd name="connsiteX73" fmla="*/ 555360 w 1438889"/>
              <a:gd name="connsiteY73" fmla="*/ 3769007 h 6858000"/>
              <a:gd name="connsiteX74" fmla="*/ 554826 w 1438889"/>
              <a:gd name="connsiteY74" fmla="*/ 3767709 h 6858000"/>
              <a:gd name="connsiteX75" fmla="*/ 563522 w 1438889"/>
              <a:gd name="connsiteY75" fmla="*/ 3738082 h 6858000"/>
              <a:gd name="connsiteX76" fmla="*/ 570868 w 1438889"/>
              <a:gd name="connsiteY76" fmla="*/ 3673397 h 6858000"/>
              <a:gd name="connsiteX77" fmla="*/ 570164 w 1438889"/>
              <a:gd name="connsiteY77" fmla="*/ 3637109 h 6858000"/>
              <a:gd name="connsiteX78" fmla="*/ 573607 w 1438889"/>
              <a:gd name="connsiteY78" fmla="*/ 3536883 h 6858000"/>
              <a:gd name="connsiteX79" fmla="*/ 581145 w 1438889"/>
              <a:gd name="connsiteY79" fmla="*/ 3435652 h 6858000"/>
              <a:gd name="connsiteX80" fmla="*/ 582816 w 1438889"/>
              <a:gd name="connsiteY80" fmla="*/ 3307769 h 6858000"/>
              <a:gd name="connsiteX81" fmla="*/ 600379 w 1438889"/>
              <a:gd name="connsiteY81" fmla="*/ 3250522 h 6858000"/>
              <a:gd name="connsiteX82" fmla="*/ 600804 w 1438889"/>
              <a:gd name="connsiteY82" fmla="*/ 3229163 h 6858000"/>
              <a:gd name="connsiteX83" fmla="*/ 602627 w 1438889"/>
              <a:gd name="connsiteY83" fmla="*/ 3217217 h 6858000"/>
              <a:gd name="connsiteX84" fmla="*/ 589462 w 1438889"/>
              <a:gd name="connsiteY84" fmla="*/ 3183755 h 6858000"/>
              <a:gd name="connsiteX85" fmla="*/ 589963 w 1438889"/>
              <a:gd name="connsiteY85" fmla="*/ 3178642 h 6858000"/>
              <a:gd name="connsiteX86" fmla="*/ 577563 w 1438889"/>
              <a:gd name="connsiteY86" fmla="*/ 3158586 h 6858000"/>
              <a:gd name="connsiteX87" fmla="*/ 562748 w 1438889"/>
              <a:gd name="connsiteY87" fmla="*/ 3129034 h 6858000"/>
              <a:gd name="connsiteX88" fmla="*/ 563413 w 1438889"/>
              <a:gd name="connsiteY88" fmla="*/ 3126682 h 6858000"/>
              <a:gd name="connsiteX89" fmla="*/ 554281 w 1438889"/>
              <a:gd name="connsiteY89" fmla="*/ 3114519 h 6858000"/>
              <a:gd name="connsiteX90" fmla="*/ 540890 w 1438889"/>
              <a:gd name="connsiteY90" fmla="*/ 3106272 h 6858000"/>
              <a:gd name="connsiteX91" fmla="*/ 513620 w 1438889"/>
              <a:gd name="connsiteY91" fmla="*/ 2958185 h 6858000"/>
              <a:gd name="connsiteX92" fmla="*/ 456234 w 1438889"/>
              <a:gd name="connsiteY92" fmla="*/ 2762989 h 6858000"/>
              <a:gd name="connsiteX93" fmla="*/ 405152 w 1438889"/>
              <a:gd name="connsiteY93" fmla="*/ 2554718 h 6858000"/>
              <a:gd name="connsiteX94" fmla="*/ 385246 w 1438889"/>
              <a:gd name="connsiteY94" fmla="*/ 2485734 h 6858000"/>
              <a:gd name="connsiteX95" fmla="*/ 375969 w 1438889"/>
              <a:gd name="connsiteY95" fmla="*/ 2447068 h 6858000"/>
              <a:gd name="connsiteX96" fmla="*/ 362930 w 1438889"/>
              <a:gd name="connsiteY96" fmla="*/ 2425819 h 6858000"/>
              <a:gd name="connsiteX97" fmla="*/ 368929 w 1438889"/>
              <a:gd name="connsiteY97" fmla="*/ 2402874 h 6858000"/>
              <a:gd name="connsiteX98" fmla="*/ 371541 w 1438889"/>
              <a:gd name="connsiteY98" fmla="*/ 2381443 h 6858000"/>
              <a:gd name="connsiteX99" fmla="*/ 347870 w 1438889"/>
              <a:gd name="connsiteY99" fmla="*/ 2261920 h 6858000"/>
              <a:gd name="connsiteX100" fmla="*/ 337757 w 1438889"/>
              <a:gd name="connsiteY100" fmla="*/ 2195378 h 6858000"/>
              <a:gd name="connsiteX101" fmla="*/ 321974 w 1438889"/>
              <a:gd name="connsiteY101" fmla="*/ 2155135 h 6858000"/>
              <a:gd name="connsiteX102" fmla="*/ 319432 w 1438889"/>
              <a:gd name="connsiteY102" fmla="*/ 2118008 h 6858000"/>
              <a:gd name="connsiteX103" fmla="*/ 320425 w 1438889"/>
              <a:gd name="connsiteY103" fmla="*/ 2050531 h 6858000"/>
              <a:gd name="connsiteX104" fmla="*/ 312231 w 1438889"/>
              <a:gd name="connsiteY104" fmla="*/ 1963269 h 6858000"/>
              <a:gd name="connsiteX105" fmla="*/ 293409 w 1438889"/>
              <a:gd name="connsiteY105" fmla="*/ 1906352 h 6858000"/>
              <a:gd name="connsiteX106" fmla="*/ 269966 w 1438889"/>
              <a:gd name="connsiteY106" fmla="*/ 1861531 h 6858000"/>
              <a:gd name="connsiteX107" fmla="*/ 223765 w 1438889"/>
              <a:gd name="connsiteY107" fmla="*/ 1732919 h 6858000"/>
              <a:gd name="connsiteX108" fmla="*/ 196076 w 1438889"/>
              <a:gd name="connsiteY108" fmla="*/ 1663540 h 6858000"/>
              <a:gd name="connsiteX109" fmla="*/ 195202 w 1438889"/>
              <a:gd name="connsiteY109" fmla="*/ 1615777 h 6858000"/>
              <a:gd name="connsiteX110" fmla="*/ 175997 w 1438889"/>
              <a:gd name="connsiteY110" fmla="*/ 1563678 h 6858000"/>
              <a:gd name="connsiteX111" fmla="*/ 189077 w 1438889"/>
              <a:gd name="connsiteY111" fmla="*/ 1519474 h 6858000"/>
              <a:gd name="connsiteX112" fmla="*/ 181819 w 1438889"/>
              <a:gd name="connsiteY112" fmla="*/ 1477995 h 6858000"/>
              <a:gd name="connsiteX113" fmla="*/ 167904 w 1438889"/>
              <a:gd name="connsiteY113" fmla="*/ 1373769 h 6858000"/>
              <a:gd name="connsiteX114" fmla="*/ 176211 w 1438889"/>
              <a:gd name="connsiteY114" fmla="*/ 1307086 h 6858000"/>
              <a:gd name="connsiteX115" fmla="*/ 177399 w 1438889"/>
              <a:gd name="connsiteY115" fmla="*/ 1189033 h 6858000"/>
              <a:gd name="connsiteX116" fmla="*/ 182084 w 1438889"/>
              <a:gd name="connsiteY116" fmla="*/ 1168288 h 6858000"/>
              <a:gd name="connsiteX117" fmla="*/ 174366 w 1438889"/>
              <a:gd name="connsiteY117" fmla="*/ 1142577 h 6858000"/>
              <a:gd name="connsiteX118" fmla="*/ 163672 w 1438889"/>
              <a:gd name="connsiteY118" fmla="*/ 1088484 h 6858000"/>
              <a:gd name="connsiteX119" fmla="*/ 152408 w 1438889"/>
              <a:gd name="connsiteY119" fmla="*/ 1016103 h 6858000"/>
              <a:gd name="connsiteX120" fmla="*/ 153864 w 1438889"/>
              <a:gd name="connsiteY120" fmla="*/ 932283 h 6858000"/>
              <a:gd name="connsiteX121" fmla="*/ 156100 w 1438889"/>
              <a:gd name="connsiteY121" fmla="*/ 915925 h 6858000"/>
              <a:gd name="connsiteX122" fmla="*/ 148729 w 1438889"/>
              <a:gd name="connsiteY122" fmla="*/ 896999 h 6858000"/>
              <a:gd name="connsiteX123" fmla="*/ 118137 w 1438889"/>
              <a:gd name="connsiteY123" fmla="*/ 821517 h 6858000"/>
              <a:gd name="connsiteX124" fmla="*/ 97087 w 1438889"/>
              <a:gd name="connsiteY124" fmla="*/ 751353 h 6858000"/>
              <a:gd name="connsiteX125" fmla="*/ 96645 w 1438889"/>
              <a:gd name="connsiteY125" fmla="*/ 721230 h 6858000"/>
              <a:gd name="connsiteX126" fmla="*/ 82316 w 1438889"/>
              <a:gd name="connsiteY126" fmla="*/ 681659 h 6858000"/>
              <a:gd name="connsiteX127" fmla="*/ 67735 w 1438889"/>
              <a:gd name="connsiteY127" fmla="*/ 635218 h 6858000"/>
              <a:gd name="connsiteX128" fmla="*/ 72746 w 1438889"/>
              <a:gd name="connsiteY128" fmla="*/ 613763 h 6858000"/>
              <a:gd name="connsiteX129" fmla="*/ 58688 w 1438889"/>
              <a:gd name="connsiteY129" fmla="*/ 598582 h 6858000"/>
              <a:gd name="connsiteX130" fmla="*/ 58369 w 1438889"/>
              <a:gd name="connsiteY130" fmla="*/ 576846 h 6858000"/>
              <a:gd name="connsiteX131" fmla="*/ 37995 w 1438889"/>
              <a:gd name="connsiteY131" fmla="*/ 530055 h 6858000"/>
              <a:gd name="connsiteX132" fmla="*/ 37243 w 1438889"/>
              <a:gd name="connsiteY132" fmla="*/ 465389 h 6858000"/>
              <a:gd name="connsiteX133" fmla="*/ 20166 w 1438889"/>
              <a:gd name="connsiteY133" fmla="*/ 424699 h 6858000"/>
              <a:gd name="connsiteX134" fmla="*/ 20541 w 1438889"/>
              <a:gd name="connsiteY134" fmla="*/ 404917 h 6858000"/>
              <a:gd name="connsiteX135" fmla="*/ 498 w 1438889"/>
              <a:gd name="connsiteY135" fmla="*/ 367211 h 6858000"/>
              <a:gd name="connsiteX136" fmla="*/ 148559 w 1438889"/>
              <a:gd name="connsiteY136" fmla="*/ 212860 h 6858000"/>
              <a:gd name="connsiteX137" fmla="*/ 140269 w 1438889"/>
              <a:gd name="connsiteY137" fmla="*/ 144983 h 6858000"/>
              <a:gd name="connsiteX138" fmla="*/ 152553 w 1438889"/>
              <a:gd name="connsiteY138" fmla="*/ 55288 h 6858000"/>
              <a:gd name="connsiteX139" fmla="*/ 112107 w 1438889"/>
              <a:gd name="connsiteY139" fmla="*/ 0 h 6858000"/>
              <a:gd name="connsiteX0" fmla="*/ 92101 w 1418883"/>
              <a:gd name="connsiteY0" fmla="*/ 0 h 6858000"/>
              <a:gd name="connsiteX1" fmla="*/ 1418883 w 1418883"/>
              <a:gd name="connsiteY1" fmla="*/ 0 h 6858000"/>
              <a:gd name="connsiteX2" fmla="*/ 1418883 w 1418883"/>
              <a:gd name="connsiteY2" fmla="*/ 6858000 h 6858000"/>
              <a:gd name="connsiteX3" fmla="*/ 155577 w 1418883"/>
              <a:gd name="connsiteY3" fmla="*/ 6857735 h 6858000"/>
              <a:gd name="connsiteX4" fmla="*/ 192170 w 1418883"/>
              <a:gd name="connsiteY4" fmla="*/ 6776847 h 6858000"/>
              <a:gd name="connsiteX5" fmla="*/ 203670 w 1418883"/>
              <a:gd name="connsiteY5" fmla="*/ 6737706 h 6858000"/>
              <a:gd name="connsiteX6" fmla="*/ 228409 w 1418883"/>
              <a:gd name="connsiteY6" fmla="*/ 6691589 h 6858000"/>
              <a:gd name="connsiteX7" fmla="*/ 205966 w 1418883"/>
              <a:gd name="connsiteY7" fmla="*/ 6659970 h 6858000"/>
              <a:gd name="connsiteX8" fmla="*/ 221057 w 1418883"/>
              <a:gd name="connsiteY8" fmla="*/ 6636211 h 6858000"/>
              <a:gd name="connsiteX9" fmla="*/ 238501 w 1418883"/>
              <a:gd name="connsiteY9" fmla="*/ 6594177 h 6858000"/>
              <a:gd name="connsiteX10" fmla="*/ 252541 w 1418883"/>
              <a:gd name="connsiteY10" fmla="*/ 6557575 h 6858000"/>
              <a:gd name="connsiteX11" fmla="*/ 305498 w 1418883"/>
              <a:gd name="connsiteY11" fmla="*/ 6492130 h 6858000"/>
              <a:gd name="connsiteX12" fmla="*/ 321185 w 1418883"/>
              <a:gd name="connsiteY12" fmla="*/ 6431610 h 6858000"/>
              <a:gd name="connsiteX13" fmla="*/ 364890 w 1418883"/>
              <a:gd name="connsiteY13" fmla="*/ 6379786 h 6858000"/>
              <a:gd name="connsiteX14" fmla="*/ 348113 w 1418883"/>
              <a:gd name="connsiteY14" fmla="*/ 6334727 h 6858000"/>
              <a:gd name="connsiteX15" fmla="*/ 325528 w 1418883"/>
              <a:gd name="connsiteY15" fmla="*/ 6313295 h 6858000"/>
              <a:gd name="connsiteX16" fmla="*/ 332692 w 1418883"/>
              <a:gd name="connsiteY16" fmla="*/ 6280046 h 6858000"/>
              <a:gd name="connsiteX17" fmla="*/ 315437 w 1418883"/>
              <a:gd name="connsiteY17" fmla="*/ 6270265 h 6858000"/>
              <a:gd name="connsiteX18" fmla="*/ 342465 w 1418883"/>
              <a:gd name="connsiteY18" fmla="*/ 6252834 h 6858000"/>
              <a:gd name="connsiteX19" fmla="*/ 320457 w 1418883"/>
              <a:gd name="connsiteY19" fmla="*/ 6202459 h 6858000"/>
              <a:gd name="connsiteX20" fmla="*/ 319255 w 1418883"/>
              <a:gd name="connsiteY20" fmla="*/ 6153037 h 6858000"/>
              <a:gd name="connsiteX21" fmla="*/ 334670 w 1418883"/>
              <a:gd name="connsiteY21" fmla="*/ 6078132 h 6858000"/>
              <a:gd name="connsiteX22" fmla="*/ 322057 w 1418883"/>
              <a:gd name="connsiteY22" fmla="*/ 6028119 h 6858000"/>
              <a:gd name="connsiteX23" fmla="*/ 307286 w 1418883"/>
              <a:gd name="connsiteY23" fmla="*/ 5926735 h 6858000"/>
              <a:gd name="connsiteX24" fmla="*/ 356798 w 1418883"/>
              <a:gd name="connsiteY24" fmla="*/ 5712857 h 6858000"/>
              <a:gd name="connsiteX25" fmla="*/ 335873 w 1418883"/>
              <a:gd name="connsiteY25" fmla="*/ 5676393 h 6858000"/>
              <a:gd name="connsiteX26" fmla="*/ 375465 w 1418883"/>
              <a:gd name="connsiteY26" fmla="*/ 5563435 h 6858000"/>
              <a:gd name="connsiteX27" fmla="*/ 422595 w 1418883"/>
              <a:gd name="connsiteY27" fmla="*/ 5437125 h 6858000"/>
              <a:gd name="connsiteX28" fmla="*/ 436163 w 1418883"/>
              <a:gd name="connsiteY28" fmla="*/ 5396260 h 6858000"/>
              <a:gd name="connsiteX29" fmla="*/ 452144 w 1418883"/>
              <a:gd name="connsiteY29" fmla="*/ 5330009 h 6858000"/>
              <a:gd name="connsiteX30" fmla="*/ 485637 w 1418883"/>
              <a:gd name="connsiteY30" fmla="*/ 5273739 h 6858000"/>
              <a:gd name="connsiteX31" fmla="*/ 495236 w 1418883"/>
              <a:gd name="connsiteY31" fmla="*/ 5241779 h 6858000"/>
              <a:gd name="connsiteX32" fmla="*/ 506462 w 1418883"/>
              <a:gd name="connsiteY32" fmla="*/ 5225268 h 6858000"/>
              <a:gd name="connsiteX33" fmla="*/ 507482 w 1418883"/>
              <a:gd name="connsiteY33" fmla="*/ 5217684 h 6858000"/>
              <a:gd name="connsiteX34" fmla="*/ 514823 w 1418883"/>
              <a:gd name="connsiteY34" fmla="*/ 5193377 h 6858000"/>
              <a:gd name="connsiteX35" fmla="*/ 518126 w 1418883"/>
              <a:gd name="connsiteY35" fmla="*/ 5179288 h 6858000"/>
              <a:gd name="connsiteX36" fmla="*/ 519110 w 1418883"/>
              <a:gd name="connsiteY36" fmla="*/ 5173621 h 6858000"/>
              <a:gd name="connsiteX37" fmla="*/ 514744 w 1418883"/>
              <a:gd name="connsiteY37" fmla="*/ 5159961 h 6858000"/>
              <a:gd name="connsiteX38" fmla="*/ 521421 w 1418883"/>
              <a:gd name="connsiteY38" fmla="*/ 5144295 h 6858000"/>
              <a:gd name="connsiteX39" fmla="*/ 518354 w 1418883"/>
              <a:gd name="connsiteY39" fmla="*/ 5125185 h 6858000"/>
              <a:gd name="connsiteX40" fmla="*/ 525184 w 1418883"/>
              <a:gd name="connsiteY40" fmla="*/ 5121884 h 6858000"/>
              <a:gd name="connsiteX41" fmla="*/ 532220 w 1418883"/>
              <a:gd name="connsiteY41" fmla="*/ 5067850 h 6858000"/>
              <a:gd name="connsiteX42" fmla="*/ 534951 w 1418883"/>
              <a:gd name="connsiteY42" fmla="*/ 5060861 h 6858000"/>
              <a:gd name="connsiteX43" fmla="*/ 531655 w 1418883"/>
              <a:gd name="connsiteY43" fmla="*/ 5034192 h 6858000"/>
              <a:gd name="connsiteX44" fmla="*/ 533209 w 1418883"/>
              <a:gd name="connsiteY44" fmla="*/ 4993030 h 6858000"/>
              <a:gd name="connsiteX45" fmla="*/ 540118 w 1418883"/>
              <a:gd name="connsiteY45" fmla="*/ 4946844 h 6858000"/>
              <a:gd name="connsiteX46" fmla="*/ 535974 w 1418883"/>
              <a:gd name="connsiteY46" fmla="*/ 4932692 h 6858000"/>
              <a:gd name="connsiteX47" fmla="*/ 551377 w 1418883"/>
              <a:gd name="connsiteY47" fmla="*/ 4858827 h 6858000"/>
              <a:gd name="connsiteX48" fmla="*/ 557280 w 1418883"/>
              <a:gd name="connsiteY48" fmla="*/ 4821170 h 6858000"/>
              <a:gd name="connsiteX49" fmla="*/ 562013 w 1418883"/>
              <a:gd name="connsiteY49" fmla="*/ 4780965 h 6858000"/>
              <a:gd name="connsiteX50" fmla="*/ 563306 w 1418883"/>
              <a:gd name="connsiteY50" fmla="*/ 4750867 h 6858000"/>
              <a:gd name="connsiteX51" fmla="*/ 561113 w 1418883"/>
              <a:gd name="connsiteY51" fmla="*/ 4690749 h 6858000"/>
              <a:gd name="connsiteX52" fmla="*/ 556593 w 1418883"/>
              <a:gd name="connsiteY52" fmla="*/ 4584173 h 6858000"/>
              <a:gd name="connsiteX53" fmla="*/ 551676 w 1418883"/>
              <a:gd name="connsiteY53" fmla="*/ 4444346 h 6858000"/>
              <a:gd name="connsiteX54" fmla="*/ 548241 w 1418883"/>
              <a:gd name="connsiteY54" fmla="*/ 4375228 h 6858000"/>
              <a:gd name="connsiteX55" fmla="*/ 528894 w 1418883"/>
              <a:gd name="connsiteY55" fmla="*/ 4214165 h 6858000"/>
              <a:gd name="connsiteX56" fmla="*/ 532967 w 1418883"/>
              <a:gd name="connsiteY56" fmla="*/ 4090296 h 6858000"/>
              <a:gd name="connsiteX57" fmla="*/ 518223 w 1418883"/>
              <a:gd name="connsiteY57" fmla="*/ 4033999 h 6858000"/>
              <a:gd name="connsiteX58" fmla="*/ 519372 w 1418883"/>
              <a:gd name="connsiteY58" fmla="*/ 4031933 h 6858000"/>
              <a:gd name="connsiteX59" fmla="*/ 517948 w 1418883"/>
              <a:gd name="connsiteY59" fmla="*/ 4013953 h 6858000"/>
              <a:gd name="connsiteX60" fmla="*/ 504243 w 1418883"/>
              <a:gd name="connsiteY60" fmla="*/ 3974753 h 6858000"/>
              <a:gd name="connsiteX61" fmla="*/ 505841 w 1418883"/>
              <a:gd name="connsiteY61" fmla="*/ 3969950 h 6858000"/>
              <a:gd name="connsiteX62" fmla="*/ 499263 w 1418883"/>
              <a:gd name="connsiteY62" fmla="*/ 3933779 h 6858000"/>
              <a:gd name="connsiteX63" fmla="*/ 500594 w 1418883"/>
              <a:gd name="connsiteY63" fmla="*/ 3933093 h 6858000"/>
              <a:gd name="connsiteX64" fmla="*/ 504948 w 1418883"/>
              <a:gd name="connsiteY64" fmla="*/ 3922082 h 6858000"/>
              <a:gd name="connsiteX65" fmla="*/ 510026 w 1418883"/>
              <a:gd name="connsiteY65" fmla="*/ 3901461 h 6858000"/>
              <a:gd name="connsiteX66" fmla="*/ 532620 w 1418883"/>
              <a:gd name="connsiteY66" fmla="*/ 3813873 h 6858000"/>
              <a:gd name="connsiteX67" fmla="*/ 532045 w 1418883"/>
              <a:gd name="connsiteY67" fmla="*/ 3806161 h 6858000"/>
              <a:gd name="connsiteX68" fmla="*/ 532352 w 1418883"/>
              <a:gd name="connsiteY68" fmla="*/ 3805957 h 6858000"/>
              <a:gd name="connsiteX69" fmla="*/ 532379 w 1418883"/>
              <a:gd name="connsiteY69" fmla="*/ 3797724 h 6858000"/>
              <a:gd name="connsiteX70" fmla="*/ 530994 w 1418883"/>
              <a:gd name="connsiteY70" fmla="*/ 3792098 h 6858000"/>
              <a:gd name="connsiteX71" fmla="*/ 529878 w 1418883"/>
              <a:gd name="connsiteY71" fmla="*/ 3777135 h 6858000"/>
              <a:gd name="connsiteX72" fmla="*/ 531611 w 1418883"/>
              <a:gd name="connsiteY72" fmla="*/ 3771656 h 6858000"/>
              <a:gd name="connsiteX73" fmla="*/ 535354 w 1418883"/>
              <a:gd name="connsiteY73" fmla="*/ 3769007 h 6858000"/>
              <a:gd name="connsiteX74" fmla="*/ 534820 w 1418883"/>
              <a:gd name="connsiteY74" fmla="*/ 3767709 h 6858000"/>
              <a:gd name="connsiteX75" fmla="*/ 543516 w 1418883"/>
              <a:gd name="connsiteY75" fmla="*/ 3738082 h 6858000"/>
              <a:gd name="connsiteX76" fmla="*/ 550862 w 1418883"/>
              <a:gd name="connsiteY76" fmla="*/ 3673397 h 6858000"/>
              <a:gd name="connsiteX77" fmla="*/ 550158 w 1418883"/>
              <a:gd name="connsiteY77" fmla="*/ 3637109 h 6858000"/>
              <a:gd name="connsiteX78" fmla="*/ 553601 w 1418883"/>
              <a:gd name="connsiteY78" fmla="*/ 3536883 h 6858000"/>
              <a:gd name="connsiteX79" fmla="*/ 561139 w 1418883"/>
              <a:gd name="connsiteY79" fmla="*/ 3435652 h 6858000"/>
              <a:gd name="connsiteX80" fmla="*/ 562810 w 1418883"/>
              <a:gd name="connsiteY80" fmla="*/ 3307769 h 6858000"/>
              <a:gd name="connsiteX81" fmla="*/ 580373 w 1418883"/>
              <a:gd name="connsiteY81" fmla="*/ 3250522 h 6858000"/>
              <a:gd name="connsiteX82" fmla="*/ 580798 w 1418883"/>
              <a:gd name="connsiteY82" fmla="*/ 3229163 h 6858000"/>
              <a:gd name="connsiteX83" fmla="*/ 582621 w 1418883"/>
              <a:gd name="connsiteY83" fmla="*/ 3217217 h 6858000"/>
              <a:gd name="connsiteX84" fmla="*/ 569456 w 1418883"/>
              <a:gd name="connsiteY84" fmla="*/ 3183755 h 6858000"/>
              <a:gd name="connsiteX85" fmla="*/ 569957 w 1418883"/>
              <a:gd name="connsiteY85" fmla="*/ 3178642 h 6858000"/>
              <a:gd name="connsiteX86" fmla="*/ 557557 w 1418883"/>
              <a:gd name="connsiteY86" fmla="*/ 3158586 h 6858000"/>
              <a:gd name="connsiteX87" fmla="*/ 542742 w 1418883"/>
              <a:gd name="connsiteY87" fmla="*/ 3129034 h 6858000"/>
              <a:gd name="connsiteX88" fmla="*/ 543407 w 1418883"/>
              <a:gd name="connsiteY88" fmla="*/ 3126682 h 6858000"/>
              <a:gd name="connsiteX89" fmla="*/ 534275 w 1418883"/>
              <a:gd name="connsiteY89" fmla="*/ 3114519 h 6858000"/>
              <a:gd name="connsiteX90" fmla="*/ 520884 w 1418883"/>
              <a:gd name="connsiteY90" fmla="*/ 3106272 h 6858000"/>
              <a:gd name="connsiteX91" fmla="*/ 493614 w 1418883"/>
              <a:gd name="connsiteY91" fmla="*/ 2958185 h 6858000"/>
              <a:gd name="connsiteX92" fmla="*/ 436228 w 1418883"/>
              <a:gd name="connsiteY92" fmla="*/ 2762989 h 6858000"/>
              <a:gd name="connsiteX93" fmla="*/ 385146 w 1418883"/>
              <a:gd name="connsiteY93" fmla="*/ 2554718 h 6858000"/>
              <a:gd name="connsiteX94" fmla="*/ 365240 w 1418883"/>
              <a:gd name="connsiteY94" fmla="*/ 2485734 h 6858000"/>
              <a:gd name="connsiteX95" fmla="*/ 355963 w 1418883"/>
              <a:gd name="connsiteY95" fmla="*/ 2447068 h 6858000"/>
              <a:gd name="connsiteX96" fmla="*/ 342924 w 1418883"/>
              <a:gd name="connsiteY96" fmla="*/ 2425819 h 6858000"/>
              <a:gd name="connsiteX97" fmla="*/ 348923 w 1418883"/>
              <a:gd name="connsiteY97" fmla="*/ 2402874 h 6858000"/>
              <a:gd name="connsiteX98" fmla="*/ 351535 w 1418883"/>
              <a:gd name="connsiteY98" fmla="*/ 2381443 h 6858000"/>
              <a:gd name="connsiteX99" fmla="*/ 327864 w 1418883"/>
              <a:gd name="connsiteY99" fmla="*/ 2261920 h 6858000"/>
              <a:gd name="connsiteX100" fmla="*/ 317751 w 1418883"/>
              <a:gd name="connsiteY100" fmla="*/ 2195378 h 6858000"/>
              <a:gd name="connsiteX101" fmla="*/ 301968 w 1418883"/>
              <a:gd name="connsiteY101" fmla="*/ 2155135 h 6858000"/>
              <a:gd name="connsiteX102" fmla="*/ 299426 w 1418883"/>
              <a:gd name="connsiteY102" fmla="*/ 2118008 h 6858000"/>
              <a:gd name="connsiteX103" fmla="*/ 300419 w 1418883"/>
              <a:gd name="connsiteY103" fmla="*/ 2050531 h 6858000"/>
              <a:gd name="connsiteX104" fmla="*/ 292225 w 1418883"/>
              <a:gd name="connsiteY104" fmla="*/ 1963269 h 6858000"/>
              <a:gd name="connsiteX105" fmla="*/ 273403 w 1418883"/>
              <a:gd name="connsiteY105" fmla="*/ 1906352 h 6858000"/>
              <a:gd name="connsiteX106" fmla="*/ 249960 w 1418883"/>
              <a:gd name="connsiteY106" fmla="*/ 1861531 h 6858000"/>
              <a:gd name="connsiteX107" fmla="*/ 203759 w 1418883"/>
              <a:gd name="connsiteY107" fmla="*/ 1732919 h 6858000"/>
              <a:gd name="connsiteX108" fmla="*/ 176070 w 1418883"/>
              <a:gd name="connsiteY108" fmla="*/ 1663540 h 6858000"/>
              <a:gd name="connsiteX109" fmla="*/ 175196 w 1418883"/>
              <a:gd name="connsiteY109" fmla="*/ 1615777 h 6858000"/>
              <a:gd name="connsiteX110" fmla="*/ 155991 w 1418883"/>
              <a:gd name="connsiteY110" fmla="*/ 1563678 h 6858000"/>
              <a:gd name="connsiteX111" fmla="*/ 169071 w 1418883"/>
              <a:gd name="connsiteY111" fmla="*/ 1519474 h 6858000"/>
              <a:gd name="connsiteX112" fmla="*/ 161813 w 1418883"/>
              <a:gd name="connsiteY112" fmla="*/ 1477995 h 6858000"/>
              <a:gd name="connsiteX113" fmla="*/ 147898 w 1418883"/>
              <a:gd name="connsiteY113" fmla="*/ 1373769 h 6858000"/>
              <a:gd name="connsiteX114" fmla="*/ 156205 w 1418883"/>
              <a:gd name="connsiteY114" fmla="*/ 1307086 h 6858000"/>
              <a:gd name="connsiteX115" fmla="*/ 157393 w 1418883"/>
              <a:gd name="connsiteY115" fmla="*/ 1189033 h 6858000"/>
              <a:gd name="connsiteX116" fmla="*/ 162078 w 1418883"/>
              <a:gd name="connsiteY116" fmla="*/ 1168288 h 6858000"/>
              <a:gd name="connsiteX117" fmla="*/ 154360 w 1418883"/>
              <a:gd name="connsiteY117" fmla="*/ 1142577 h 6858000"/>
              <a:gd name="connsiteX118" fmla="*/ 143666 w 1418883"/>
              <a:gd name="connsiteY118" fmla="*/ 1088484 h 6858000"/>
              <a:gd name="connsiteX119" fmla="*/ 132402 w 1418883"/>
              <a:gd name="connsiteY119" fmla="*/ 1016103 h 6858000"/>
              <a:gd name="connsiteX120" fmla="*/ 133858 w 1418883"/>
              <a:gd name="connsiteY120" fmla="*/ 932283 h 6858000"/>
              <a:gd name="connsiteX121" fmla="*/ 136094 w 1418883"/>
              <a:gd name="connsiteY121" fmla="*/ 915925 h 6858000"/>
              <a:gd name="connsiteX122" fmla="*/ 128723 w 1418883"/>
              <a:gd name="connsiteY122" fmla="*/ 896999 h 6858000"/>
              <a:gd name="connsiteX123" fmla="*/ 98131 w 1418883"/>
              <a:gd name="connsiteY123" fmla="*/ 821517 h 6858000"/>
              <a:gd name="connsiteX124" fmla="*/ 77081 w 1418883"/>
              <a:gd name="connsiteY124" fmla="*/ 751353 h 6858000"/>
              <a:gd name="connsiteX125" fmla="*/ 76639 w 1418883"/>
              <a:gd name="connsiteY125" fmla="*/ 721230 h 6858000"/>
              <a:gd name="connsiteX126" fmla="*/ 62310 w 1418883"/>
              <a:gd name="connsiteY126" fmla="*/ 681659 h 6858000"/>
              <a:gd name="connsiteX127" fmla="*/ 47729 w 1418883"/>
              <a:gd name="connsiteY127" fmla="*/ 635218 h 6858000"/>
              <a:gd name="connsiteX128" fmla="*/ 52740 w 1418883"/>
              <a:gd name="connsiteY128" fmla="*/ 613763 h 6858000"/>
              <a:gd name="connsiteX129" fmla="*/ 38682 w 1418883"/>
              <a:gd name="connsiteY129" fmla="*/ 598582 h 6858000"/>
              <a:gd name="connsiteX130" fmla="*/ 38363 w 1418883"/>
              <a:gd name="connsiteY130" fmla="*/ 576846 h 6858000"/>
              <a:gd name="connsiteX131" fmla="*/ 17989 w 1418883"/>
              <a:gd name="connsiteY131" fmla="*/ 530055 h 6858000"/>
              <a:gd name="connsiteX132" fmla="*/ 17237 w 1418883"/>
              <a:gd name="connsiteY132" fmla="*/ 465389 h 6858000"/>
              <a:gd name="connsiteX133" fmla="*/ 160 w 1418883"/>
              <a:gd name="connsiteY133" fmla="*/ 424699 h 6858000"/>
              <a:gd name="connsiteX134" fmla="*/ 535 w 1418883"/>
              <a:gd name="connsiteY134" fmla="*/ 404917 h 6858000"/>
              <a:gd name="connsiteX135" fmla="*/ 111526 w 1418883"/>
              <a:gd name="connsiteY135" fmla="*/ 275771 h 6858000"/>
              <a:gd name="connsiteX136" fmla="*/ 128553 w 1418883"/>
              <a:gd name="connsiteY136" fmla="*/ 212860 h 6858000"/>
              <a:gd name="connsiteX137" fmla="*/ 120263 w 1418883"/>
              <a:gd name="connsiteY137" fmla="*/ 144983 h 6858000"/>
              <a:gd name="connsiteX138" fmla="*/ 132547 w 1418883"/>
              <a:gd name="connsiteY138" fmla="*/ 55288 h 6858000"/>
              <a:gd name="connsiteX139" fmla="*/ 92101 w 1418883"/>
              <a:gd name="connsiteY139" fmla="*/ 0 h 6858000"/>
              <a:gd name="connsiteX0" fmla="*/ 91951 w 1418733"/>
              <a:gd name="connsiteY0" fmla="*/ 0 h 6858000"/>
              <a:gd name="connsiteX1" fmla="*/ 1418733 w 1418733"/>
              <a:gd name="connsiteY1" fmla="*/ 0 h 6858000"/>
              <a:gd name="connsiteX2" fmla="*/ 1418733 w 1418733"/>
              <a:gd name="connsiteY2" fmla="*/ 6858000 h 6858000"/>
              <a:gd name="connsiteX3" fmla="*/ 155427 w 1418733"/>
              <a:gd name="connsiteY3" fmla="*/ 6857735 h 6858000"/>
              <a:gd name="connsiteX4" fmla="*/ 192020 w 1418733"/>
              <a:gd name="connsiteY4" fmla="*/ 6776847 h 6858000"/>
              <a:gd name="connsiteX5" fmla="*/ 203520 w 1418733"/>
              <a:gd name="connsiteY5" fmla="*/ 6737706 h 6858000"/>
              <a:gd name="connsiteX6" fmla="*/ 228259 w 1418733"/>
              <a:gd name="connsiteY6" fmla="*/ 6691589 h 6858000"/>
              <a:gd name="connsiteX7" fmla="*/ 205816 w 1418733"/>
              <a:gd name="connsiteY7" fmla="*/ 6659970 h 6858000"/>
              <a:gd name="connsiteX8" fmla="*/ 220907 w 1418733"/>
              <a:gd name="connsiteY8" fmla="*/ 6636211 h 6858000"/>
              <a:gd name="connsiteX9" fmla="*/ 238351 w 1418733"/>
              <a:gd name="connsiteY9" fmla="*/ 6594177 h 6858000"/>
              <a:gd name="connsiteX10" fmla="*/ 252391 w 1418733"/>
              <a:gd name="connsiteY10" fmla="*/ 6557575 h 6858000"/>
              <a:gd name="connsiteX11" fmla="*/ 305348 w 1418733"/>
              <a:gd name="connsiteY11" fmla="*/ 6492130 h 6858000"/>
              <a:gd name="connsiteX12" fmla="*/ 321035 w 1418733"/>
              <a:gd name="connsiteY12" fmla="*/ 6431610 h 6858000"/>
              <a:gd name="connsiteX13" fmla="*/ 364740 w 1418733"/>
              <a:gd name="connsiteY13" fmla="*/ 6379786 h 6858000"/>
              <a:gd name="connsiteX14" fmla="*/ 347963 w 1418733"/>
              <a:gd name="connsiteY14" fmla="*/ 6334727 h 6858000"/>
              <a:gd name="connsiteX15" fmla="*/ 325378 w 1418733"/>
              <a:gd name="connsiteY15" fmla="*/ 6313295 h 6858000"/>
              <a:gd name="connsiteX16" fmla="*/ 332542 w 1418733"/>
              <a:gd name="connsiteY16" fmla="*/ 6280046 h 6858000"/>
              <a:gd name="connsiteX17" fmla="*/ 315287 w 1418733"/>
              <a:gd name="connsiteY17" fmla="*/ 6270265 h 6858000"/>
              <a:gd name="connsiteX18" fmla="*/ 342315 w 1418733"/>
              <a:gd name="connsiteY18" fmla="*/ 6252834 h 6858000"/>
              <a:gd name="connsiteX19" fmla="*/ 320307 w 1418733"/>
              <a:gd name="connsiteY19" fmla="*/ 6202459 h 6858000"/>
              <a:gd name="connsiteX20" fmla="*/ 319105 w 1418733"/>
              <a:gd name="connsiteY20" fmla="*/ 6153037 h 6858000"/>
              <a:gd name="connsiteX21" fmla="*/ 334520 w 1418733"/>
              <a:gd name="connsiteY21" fmla="*/ 6078132 h 6858000"/>
              <a:gd name="connsiteX22" fmla="*/ 321907 w 1418733"/>
              <a:gd name="connsiteY22" fmla="*/ 6028119 h 6858000"/>
              <a:gd name="connsiteX23" fmla="*/ 307136 w 1418733"/>
              <a:gd name="connsiteY23" fmla="*/ 5926735 h 6858000"/>
              <a:gd name="connsiteX24" fmla="*/ 356648 w 1418733"/>
              <a:gd name="connsiteY24" fmla="*/ 5712857 h 6858000"/>
              <a:gd name="connsiteX25" fmla="*/ 335723 w 1418733"/>
              <a:gd name="connsiteY25" fmla="*/ 5676393 h 6858000"/>
              <a:gd name="connsiteX26" fmla="*/ 375315 w 1418733"/>
              <a:gd name="connsiteY26" fmla="*/ 5563435 h 6858000"/>
              <a:gd name="connsiteX27" fmla="*/ 422445 w 1418733"/>
              <a:gd name="connsiteY27" fmla="*/ 5437125 h 6858000"/>
              <a:gd name="connsiteX28" fmla="*/ 436013 w 1418733"/>
              <a:gd name="connsiteY28" fmla="*/ 5396260 h 6858000"/>
              <a:gd name="connsiteX29" fmla="*/ 451994 w 1418733"/>
              <a:gd name="connsiteY29" fmla="*/ 5330009 h 6858000"/>
              <a:gd name="connsiteX30" fmla="*/ 485487 w 1418733"/>
              <a:gd name="connsiteY30" fmla="*/ 5273739 h 6858000"/>
              <a:gd name="connsiteX31" fmla="*/ 495086 w 1418733"/>
              <a:gd name="connsiteY31" fmla="*/ 5241779 h 6858000"/>
              <a:gd name="connsiteX32" fmla="*/ 506312 w 1418733"/>
              <a:gd name="connsiteY32" fmla="*/ 5225268 h 6858000"/>
              <a:gd name="connsiteX33" fmla="*/ 507332 w 1418733"/>
              <a:gd name="connsiteY33" fmla="*/ 5217684 h 6858000"/>
              <a:gd name="connsiteX34" fmla="*/ 514673 w 1418733"/>
              <a:gd name="connsiteY34" fmla="*/ 5193377 h 6858000"/>
              <a:gd name="connsiteX35" fmla="*/ 517976 w 1418733"/>
              <a:gd name="connsiteY35" fmla="*/ 5179288 h 6858000"/>
              <a:gd name="connsiteX36" fmla="*/ 518960 w 1418733"/>
              <a:gd name="connsiteY36" fmla="*/ 5173621 h 6858000"/>
              <a:gd name="connsiteX37" fmla="*/ 514594 w 1418733"/>
              <a:gd name="connsiteY37" fmla="*/ 5159961 h 6858000"/>
              <a:gd name="connsiteX38" fmla="*/ 521271 w 1418733"/>
              <a:gd name="connsiteY38" fmla="*/ 5144295 h 6858000"/>
              <a:gd name="connsiteX39" fmla="*/ 518204 w 1418733"/>
              <a:gd name="connsiteY39" fmla="*/ 5125185 h 6858000"/>
              <a:gd name="connsiteX40" fmla="*/ 525034 w 1418733"/>
              <a:gd name="connsiteY40" fmla="*/ 5121884 h 6858000"/>
              <a:gd name="connsiteX41" fmla="*/ 532070 w 1418733"/>
              <a:gd name="connsiteY41" fmla="*/ 5067850 h 6858000"/>
              <a:gd name="connsiteX42" fmla="*/ 534801 w 1418733"/>
              <a:gd name="connsiteY42" fmla="*/ 5060861 h 6858000"/>
              <a:gd name="connsiteX43" fmla="*/ 531505 w 1418733"/>
              <a:gd name="connsiteY43" fmla="*/ 5034192 h 6858000"/>
              <a:gd name="connsiteX44" fmla="*/ 533059 w 1418733"/>
              <a:gd name="connsiteY44" fmla="*/ 4993030 h 6858000"/>
              <a:gd name="connsiteX45" fmla="*/ 539968 w 1418733"/>
              <a:gd name="connsiteY45" fmla="*/ 4946844 h 6858000"/>
              <a:gd name="connsiteX46" fmla="*/ 535824 w 1418733"/>
              <a:gd name="connsiteY46" fmla="*/ 4932692 h 6858000"/>
              <a:gd name="connsiteX47" fmla="*/ 551227 w 1418733"/>
              <a:gd name="connsiteY47" fmla="*/ 4858827 h 6858000"/>
              <a:gd name="connsiteX48" fmla="*/ 557130 w 1418733"/>
              <a:gd name="connsiteY48" fmla="*/ 4821170 h 6858000"/>
              <a:gd name="connsiteX49" fmla="*/ 561863 w 1418733"/>
              <a:gd name="connsiteY49" fmla="*/ 4780965 h 6858000"/>
              <a:gd name="connsiteX50" fmla="*/ 563156 w 1418733"/>
              <a:gd name="connsiteY50" fmla="*/ 4750867 h 6858000"/>
              <a:gd name="connsiteX51" fmla="*/ 560963 w 1418733"/>
              <a:gd name="connsiteY51" fmla="*/ 4690749 h 6858000"/>
              <a:gd name="connsiteX52" fmla="*/ 556443 w 1418733"/>
              <a:gd name="connsiteY52" fmla="*/ 4584173 h 6858000"/>
              <a:gd name="connsiteX53" fmla="*/ 551526 w 1418733"/>
              <a:gd name="connsiteY53" fmla="*/ 4444346 h 6858000"/>
              <a:gd name="connsiteX54" fmla="*/ 548091 w 1418733"/>
              <a:gd name="connsiteY54" fmla="*/ 4375228 h 6858000"/>
              <a:gd name="connsiteX55" fmla="*/ 528744 w 1418733"/>
              <a:gd name="connsiteY55" fmla="*/ 4214165 h 6858000"/>
              <a:gd name="connsiteX56" fmla="*/ 532817 w 1418733"/>
              <a:gd name="connsiteY56" fmla="*/ 4090296 h 6858000"/>
              <a:gd name="connsiteX57" fmla="*/ 518073 w 1418733"/>
              <a:gd name="connsiteY57" fmla="*/ 4033999 h 6858000"/>
              <a:gd name="connsiteX58" fmla="*/ 519222 w 1418733"/>
              <a:gd name="connsiteY58" fmla="*/ 4031933 h 6858000"/>
              <a:gd name="connsiteX59" fmla="*/ 517798 w 1418733"/>
              <a:gd name="connsiteY59" fmla="*/ 4013953 h 6858000"/>
              <a:gd name="connsiteX60" fmla="*/ 504093 w 1418733"/>
              <a:gd name="connsiteY60" fmla="*/ 3974753 h 6858000"/>
              <a:gd name="connsiteX61" fmla="*/ 505691 w 1418733"/>
              <a:gd name="connsiteY61" fmla="*/ 3969950 h 6858000"/>
              <a:gd name="connsiteX62" fmla="*/ 499113 w 1418733"/>
              <a:gd name="connsiteY62" fmla="*/ 3933779 h 6858000"/>
              <a:gd name="connsiteX63" fmla="*/ 500444 w 1418733"/>
              <a:gd name="connsiteY63" fmla="*/ 3933093 h 6858000"/>
              <a:gd name="connsiteX64" fmla="*/ 504798 w 1418733"/>
              <a:gd name="connsiteY64" fmla="*/ 3922082 h 6858000"/>
              <a:gd name="connsiteX65" fmla="*/ 509876 w 1418733"/>
              <a:gd name="connsiteY65" fmla="*/ 3901461 h 6858000"/>
              <a:gd name="connsiteX66" fmla="*/ 532470 w 1418733"/>
              <a:gd name="connsiteY66" fmla="*/ 3813873 h 6858000"/>
              <a:gd name="connsiteX67" fmla="*/ 531895 w 1418733"/>
              <a:gd name="connsiteY67" fmla="*/ 3806161 h 6858000"/>
              <a:gd name="connsiteX68" fmla="*/ 532202 w 1418733"/>
              <a:gd name="connsiteY68" fmla="*/ 3805957 h 6858000"/>
              <a:gd name="connsiteX69" fmla="*/ 532229 w 1418733"/>
              <a:gd name="connsiteY69" fmla="*/ 3797724 h 6858000"/>
              <a:gd name="connsiteX70" fmla="*/ 530844 w 1418733"/>
              <a:gd name="connsiteY70" fmla="*/ 3792098 h 6858000"/>
              <a:gd name="connsiteX71" fmla="*/ 529728 w 1418733"/>
              <a:gd name="connsiteY71" fmla="*/ 3777135 h 6858000"/>
              <a:gd name="connsiteX72" fmla="*/ 531461 w 1418733"/>
              <a:gd name="connsiteY72" fmla="*/ 3771656 h 6858000"/>
              <a:gd name="connsiteX73" fmla="*/ 535204 w 1418733"/>
              <a:gd name="connsiteY73" fmla="*/ 3769007 h 6858000"/>
              <a:gd name="connsiteX74" fmla="*/ 534670 w 1418733"/>
              <a:gd name="connsiteY74" fmla="*/ 3767709 h 6858000"/>
              <a:gd name="connsiteX75" fmla="*/ 543366 w 1418733"/>
              <a:gd name="connsiteY75" fmla="*/ 3738082 h 6858000"/>
              <a:gd name="connsiteX76" fmla="*/ 550712 w 1418733"/>
              <a:gd name="connsiteY76" fmla="*/ 3673397 h 6858000"/>
              <a:gd name="connsiteX77" fmla="*/ 550008 w 1418733"/>
              <a:gd name="connsiteY77" fmla="*/ 3637109 h 6858000"/>
              <a:gd name="connsiteX78" fmla="*/ 553451 w 1418733"/>
              <a:gd name="connsiteY78" fmla="*/ 3536883 h 6858000"/>
              <a:gd name="connsiteX79" fmla="*/ 560989 w 1418733"/>
              <a:gd name="connsiteY79" fmla="*/ 3435652 h 6858000"/>
              <a:gd name="connsiteX80" fmla="*/ 562660 w 1418733"/>
              <a:gd name="connsiteY80" fmla="*/ 3307769 h 6858000"/>
              <a:gd name="connsiteX81" fmla="*/ 580223 w 1418733"/>
              <a:gd name="connsiteY81" fmla="*/ 3250522 h 6858000"/>
              <a:gd name="connsiteX82" fmla="*/ 580648 w 1418733"/>
              <a:gd name="connsiteY82" fmla="*/ 3229163 h 6858000"/>
              <a:gd name="connsiteX83" fmla="*/ 582471 w 1418733"/>
              <a:gd name="connsiteY83" fmla="*/ 3217217 h 6858000"/>
              <a:gd name="connsiteX84" fmla="*/ 569306 w 1418733"/>
              <a:gd name="connsiteY84" fmla="*/ 3183755 h 6858000"/>
              <a:gd name="connsiteX85" fmla="*/ 569807 w 1418733"/>
              <a:gd name="connsiteY85" fmla="*/ 3178642 h 6858000"/>
              <a:gd name="connsiteX86" fmla="*/ 557407 w 1418733"/>
              <a:gd name="connsiteY86" fmla="*/ 3158586 h 6858000"/>
              <a:gd name="connsiteX87" fmla="*/ 542592 w 1418733"/>
              <a:gd name="connsiteY87" fmla="*/ 3129034 h 6858000"/>
              <a:gd name="connsiteX88" fmla="*/ 543257 w 1418733"/>
              <a:gd name="connsiteY88" fmla="*/ 3126682 h 6858000"/>
              <a:gd name="connsiteX89" fmla="*/ 534125 w 1418733"/>
              <a:gd name="connsiteY89" fmla="*/ 3114519 h 6858000"/>
              <a:gd name="connsiteX90" fmla="*/ 520734 w 1418733"/>
              <a:gd name="connsiteY90" fmla="*/ 3106272 h 6858000"/>
              <a:gd name="connsiteX91" fmla="*/ 493464 w 1418733"/>
              <a:gd name="connsiteY91" fmla="*/ 2958185 h 6858000"/>
              <a:gd name="connsiteX92" fmla="*/ 436078 w 1418733"/>
              <a:gd name="connsiteY92" fmla="*/ 2762989 h 6858000"/>
              <a:gd name="connsiteX93" fmla="*/ 384996 w 1418733"/>
              <a:gd name="connsiteY93" fmla="*/ 2554718 h 6858000"/>
              <a:gd name="connsiteX94" fmla="*/ 365090 w 1418733"/>
              <a:gd name="connsiteY94" fmla="*/ 2485734 h 6858000"/>
              <a:gd name="connsiteX95" fmla="*/ 355813 w 1418733"/>
              <a:gd name="connsiteY95" fmla="*/ 2447068 h 6858000"/>
              <a:gd name="connsiteX96" fmla="*/ 342774 w 1418733"/>
              <a:gd name="connsiteY96" fmla="*/ 2425819 h 6858000"/>
              <a:gd name="connsiteX97" fmla="*/ 348773 w 1418733"/>
              <a:gd name="connsiteY97" fmla="*/ 2402874 h 6858000"/>
              <a:gd name="connsiteX98" fmla="*/ 351385 w 1418733"/>
              <a:gd name="connsiteY98" fmla="*/ 2381443 h 6858000"/>
              <a:gd name="connsiteX99" fmla="*/ 327714 w 1418733"/>
              <a:gd name="connsiteY99" fmla="*/ 2261920 h 6858000"/>
              <a:gd name="connsiteX100" fmla="*/ 317601 w 1418733"/>
              <a:gd name="connsiteY100" fmla="*/ 2195378 h 6858000"/>
              <a:gd name="connsiteX101" fmla="*/ 301818 w 1418733"/>
              <a:gd name="connsiteY101" fmla="*/ 2155135 h 6858000"/>
              <a:gd name="connsiteX102" fmla="*/ 299276 w 1418733"/>
              <a:gd name="connsiteY102" fmla="*/ 2118008 h 6858000"/>
              <a:gd name="connsiteX103" fmla="*/ 300269 w 1418733"/>
              <a:gd name="connsiteY103" fmla="*/ 2050531 h 6858000"/>
              <a:gd name="connsiteX104" fmla="*/ 292075 w 1418733"/>
              <a:gd name="connsiteY104" fmla="*/ 1963269 h 6858000"/>
              <a:gd name="connsiteX105" fmla="*/ 273253 w 1418733"/>
              <a:gd name="connsiteY105" fmla="*/ 1906352 h 6858000"/>
              <a:gd name="connsiteX106" fmla="*/ 249810 w 1418733"/>
              <a:gd name="connsiteY106" fmla="*/ 1861531 h 6858000"/>
              <a:gd name="connsiteX107" fmla="*/ 203609 w 1418733"/>
              <a:gd name="connsiteY107" fmla="*/ 1732919 h 6858000"/>
              <a:gd name="connsiteX108" fmla="*/ 175920 w 1418733"/>
              <a:gd name="connsiteY108" fmla="*/ 1663540 h 6858000"/>
              <a:gd name="connsiteX109" fmla="*/ 175046 w 1418733"/>
              <a:gd name="connsiteY109" fmla="*/ 1615777 h 6858000"/>
              <a:gd name="connsiteX110" fmla="*/ 155841 w 1418733"/>
              <a:gd name="connsiteY110" fmla="*/ 1563678 h 6858000"/>
              <a:gd name="connsiteX111" fmla="*/ 168921 w 1418733"/>
              <a:gd name="connsiteY111" fmla="*/ 1519474 h 6858000"/>
              <a:gd name="connsiteX112" fmla="*/ 161663 w 1418733"/>
              <a:gd name="connsiteY112" fmla="*/ 1477995 h 6858000"/>
              <a:gd name="connsiteX113" fmla="*/ 147748 w 1418733"/>
              <a:gd name="connsiteY113" fmla="*/ 1373769 h 6858000"/>
              <a:gd name="connsiteX114" fmla="*/ 156055 w 1418733"/>
              <a:gd name="connsiteY114" fmla="*/ 1307086 h 6858000"/>
              <a:gd name="connsiteX115" fmla="*/ 157243 w 1418733"/>
              <a:gd name="connsiteY115" fmla="*/ 1189033 h 6858000"/>
              <a:gd name="connsiteX116" fmla="*/ 161928 w 1418733"/>
              <a:gd name="connsiteY116" fmla="*/ 1168288 h 6858000"/>
              <a:gd name="connsiteX117" fmla="*/ 154210 w 1418733"/>
              <a:gd name="connsiteY117" fmla="*/ 1142577 h 6858000"/>
              <a:gd name="connsiteX118" fmla="*/ 143516 w 1418733"/>
              <a:gd name="connsiteY118" fmla="*/ 1088484 h 6858000"/>
              <a:gd name="connsiteX119" fmla="*/ 132252 w 1418733"/>
              <a:gd name="connsiteY119" fmla="*/ 1016103 h 6858000"/>
              <a:gd name="connsiteX120" fmla="*/ 133708 w 1418733"/>
              <a:gd name="connsiteY120" fmla="*/ 932283 h 6858000"/>
              <a:gd name="connsiteX121" fmla="*/ 135944 w 1418733"/>
              <a:gd name="connsiteY121" fmla="*/ 915925 h 6858000"/>
              <a:gd name="connsiteX122" fmla="*/ 128573 w 1418733"/>
              <a:gd name="connsiteY122" fmla="*/ 896999 h 6858000"/>
              <a:gd name="connsiteX123" fmla="*/ 97981 w 1418733"/>
              <a:gd name="connsiteY123" fmla="*/ 821517 h 6858000"/>
              <a:gd name="connsiteX124" fmla="*/ 76931 w 1418733"/>
              <a:gd name="connsiteY124" fmla="*/ 751353 h 6858000"/>
              <a:gd name="connsiteX125" fmla="*/ 76489 w 1418733"/>
              <a:gd name="connsiteY125" fmla="*/ 721230 h 6858000"/>
              <a:gd name="connsiteX126" fmla="*/ 62160 w 1418733"/>
              <a:gd name="connsiteY126" fmla="*/ 681659 h 6858000"/>
              <a:gd name="connsiteX127" fmla="*/ 47579 w 1418733"/>
              <a:gd name="connsiteY127" fmla="*/ 635218 h 6858000"/>
              <a:gd name="connsiteX128" fmla="*/ 52590 w 1418733"/>
              <a:gd name="connsiteY128" fmla="*/ 613763 h 6858000"/>
              <a:gd name="connsiteX129" fmla="*/ 38532 w 1418733"/>
              <a:gd name="connsiteY129" fmla="*/ 598582 h 6858000"/>
              <a:gd name="connsiteX130" fmla="*/ 38213 w 1418733"/>
              <a:gd name="connsiteY130" fmla="*/ 576846 h 6858000"/>
              <a:gd name="connsiteX131" fmla="*/ 17839 w 1418733"/>
              <a:gd name="connsiteY131" fmla="*/ 530055 h 6858000"/>
              <a:gd name="connsiteX132" fmla="*/ 17087 w 1418733"/>
              <a:gd name="connsiteY132" fmla="*/ 465389 h 6858000"/>
              <a:gd name="connsiteX133" fmla="*/ 10 w 1418733"/>
              <a:gd name="connsiteY133" fmla="*/ 424699 h 6858000"/>
              <a:gd name="connsiteX134" fmla="*/ 127193 w 1418733"/>
              <a:gd name="connsiteY134" fmla="*/ 309501 h 6858000"/>
              <a:gd name="connsiteX135" fmla="*/ 111376 w 1418733"/>
              <a:gd name="connsiteY135" fmla="*/ 275771 h 6858000"/>
              <a:gd name="connsiteX136" fmla="*/ 128403 w 1418733"/>
              <a:gd name="connsiteY136" fmla="*/ 212860 h 6858000"/>
              <a:gd name="connsiteX137" fmla="*/ 120113 w 1418733"/>
              <a:gd name="connsiteY137" fmla="*/ 144983 h 6858000"/>
              <a:gd name="connsiteX138" fmla="*/ 132397 w 1418733"/>
              <a:gd name="connsiteY138" fmla="*/ 55288 h 6858000"/>
              <a:gd name="connsiteX139" fmla="*/ 91951 w 1418733"/>
              <a:gd name="connsiteY139" fmla="*/ 0 h 6858000"/>
              <a:gd name="connsiteX0" fmla="*/ 76413 w 1403195"/>
              <a:gd name="connsiteY0" fmla="*/ 0 h 6858000"/>
              <a:gd name="connsiteX1" fmla="*/ 1403195 w 1403195"/>
              <a:gd name="connsiteY1" fmla="*/ 0 h 6858000"/>
              <a:gd name="connsiteX2" fmla="*/ 1403195 w 1403195"/>
              <a:gd name="connsiteY2" fmla="*/ 6858000 h 6858000"/>
              <a:gd name="connsiteX3" fmla="*/ 139889 w 1403195"/>
              <a:gd name="connsiteY3" fmla="*/ 6857735 h 6858000"/>
              <a:gd name="connsiteX4" fmla="*/ 176482 w 1403195"/>
              <a:gd name="connsiteY4" fmla="*/ 6776847 h 6858000"/>
              <a:gd name="connsiteX5" fmla="*/ 187982 w 1403195"/>
              <a:gd name="connsiteY5" fmla="*/ 6737706 h 6858000"/>
              <a:gd name="connsiteX6" fmla="*/ 212721 w 1403195"/>
              <a:gd name="connsiteY6" fmla="*/ 6691589 h 6858000"/>
              <a:gd name="connsiteX7" fmla="*/ 190278 w 1403195"/>
              <a:gd name="connsiteY7" fmla="*/ 6659970 h 6858000"/>
              <a:gd name="connsiteX8" fmla="*/ 205369 w 1403195"/>
              <a:gd name="connsiteY8" fmla="*/ 6636211 h 6858000"/>
              <a:gd name="connsiteX9" fmla="*/ 222813 w 1403195"/>
              <a:gd name="connsiteY9" fmla="*/ 6594177 h 6858000"/>
              <a:gd name="connsiteX10" fmla="*/ 236853 w 1403195"/>
              <a:gd name="connsiteY10" fmla="*/ 6557575 h 6858000"/>
              <a:gd name="connsiteX11" fmla="*/ 289810 w 1403195"/>
              <a:gd name="connsiteY11" fmla="*/ 6492130 h 6858000"/>
              <a:gd name="connsiteX12" fmla="*/ 305497 w 1403195"/>
              <a:gd name="connsiteY12" fmla="*/ 6431610 h 6858000"/>
              <a:gd name="connsiteX13" fmla="*/ 349202 w 1403195"/>
              <a:gd name="connsiteY13" fmla="*/ 6379786 h 6858000"/>
              <a:gd name="connsiteX14" fmla="*/ 332425 w 1403195"/>
              <a:gd name="connsiteY14" fmla="*/ 6334727 h 6858000"/>
              <a:gd name="connsiteX15" fmla="*/ 309840 w 1403195"/>
              <a:gd name="connsiteY15" fmla="*/ 6313295 h 6858000"/>
              <a:gd name="connsiteX16" fmla="*/ 317004 w 1403195"/>
              <a:gd name="connsiteY16" fmla="*/ 6280046 h 6858000"/>
              <a:gd name="connsiteX17" fmla="*/ 299749 w 1403195"/>
              <a:gd name="connsiteY17" fmla="*/ 6270265 h 6858000"/>
              <a:gd name="connsiteX18" fmla="*/ 326777 w 1403195"/>
              <a:gd name="connsiteY18" fmla="*/ 6252834 h 6858000"/>
              <a:gd name="connsiteX19" fmla="*/ 304769 w 1403195"/>
              <a:gd name="connsiteY19" fmla="*/ 6202459 h 6858000"/>
              <a:gd name="connsiteX20" fmla="*/ 303567 w 1403195"/>
              <a:gd name="connsiteY20" fmla="*/ 6153037 h 6858000"/>
              <a:gd name="connsiteX21" fmla="*/ 318982 w 1403195"/>
              <a:gd name="connsiteY21" fmla="*/ 6078132 h 6858000"/>
              <a:gd name="connsiteX22" fmla="*/ 306369 w 1403195"/>
              <a:gd name="connsiteY22" fmla="*/ 6028119 h 6858000"/>
              <a:gd name="connsiteX23" fmla="*/ 291598 w 1403195"/>
              <a:gd name="connsiteY23" fmla="*/ 5926735 h 6858000"/>
              <a:gd name="connsiteX24" fmla="*/ 341110 w 1403195"/>
              <a:gd name="connsiteY24" fmla="*/ 5712857 h 6858000"/>
              <a:gd name="connsiteX25" fmla="*/ 320185 w 1403195"/>
              <a:gd name="connsiteY25" fmla="*/ 5676393 h 6858000"/>
              <a:gd name="connsiteX26" fmla="*/ 359777 w 1403195"/>
              <a:gd name="connsiteY26" fmla="*/ 5563435 h 6858000"/>
              <a:gd name="connsiteX27" fmla="*/ 406907 w 1403195"/>
              <a:gd name="connsiteY27" fmla="*/ 5437125 h 6858000"/>
              <a:gd name="connsiteX28" fmla="*/ 420475 w 1403195"/>
              <a:gd name="connsiteY28" fmla="*/ 5396260 h 6858000"/>
              <a:gd name="connsiteX29" fmla="*/ 436456 w 1403195"/>
              <a:gd name="connsiteY29" fmla="*/ 5330009 h 6858000"/>
              <a:gd name="connsiteX30" fmla="*/ 469949 w 1403195"/>
              <a:gd name="connsiteY30" fmla="*/ 5273739 h 6858000"/>
              <a:gd name="connsiteX31" fmla="*/ 479548 w 1403195"/>
              <a:gd name="connsiteY31" fmla="*/ 5241779 h 6858000"/>
              <a:gd name="connsiteX32" fmla="*/ 490774 w 1403195"/>
              <a:gd name="connsiteY32" fmla="*/ 5225268 h 6858000"/>
              <a:gd name="connsiteX33" fmla="*/ 491794 w 1403195"/>
              <a:gd name="connsiteY33" fmla="*/ 5217684 h 6858000"/>
              <a:gd name="connsiteX34" fmla="*/ 499135 w 1403195"/>
              <a:gd name="connsiteY34" fmla="*/ 5193377 h 6858000"/>
              <a:gd name="connsiteX35" fmla="*/ 502438 w 1403195"/>
              <a:gd name="connsiteY35" fmla="*/ 5179288 h 6858000"/>
              <a:gd name="connsiteX36" fmla="*/ 503422 w 1403195"/>
              <a:gd name="connsiteY36" fmla="*/ 5173621 h 6858000"/>
              <a:gd name="connsiteX37" fmla="*/ 499056 w 1403195"/>
              <a:gd name="connsiteY37" fmla="*/ 5159961 h 6858000"/>
              <a:gd name="connsiteX38" fmla="*/ 505733 w 1403195"/>
              <a:gd name="connsiteY38" fmla="*/ 5144295 h 6858000"/>
              <a:gd name="connsiteX39" fmla="*/ 502666 w 1403195"/>
              <a:gd name="connsiteY39" fmla="*/ 5125185 h 6858000"/>
              <a:gd name="connsiteX40" fmla="*/ 509496 w 1403195"/>
              <a:gd name="connsiteY40" fmla="*/ 5121884 h 6858000"/>
              <a:gd name="connsiteX41" fmla="*/ 516532 w 1403195"/>
              <a:gd name="connsiteY41" fmla="*/ 5067850 h 6858000"/>
              <a:gd name="connsiteX42" fmla="*/ 519263 w 1403195"/>
              <a:gd name="connsiteY42" fmla="*/ 5060861 h 6858000"/>
              <a:gd name="connsiteX43" fmla="*/ 515967 w 1403195"/>
              <a:gd name="connsiteY43" fmla="*/ 5034192 h 6858000"/>
              <a:gd name="connsiteX44" fmla="*/ 517521 w 1403195"/>
              <a:gd name="connsiteY44" fmla="*/ 4993030 h 6858000"/>
              <a:gd name="connsiteX45" fmla="*/ 524430 w 1403195"/>
              <a:gd name="connsiteY45" fmla="*/ 4946844 h 6858000"/>
              <a:gd name="connsiteX46" fmla="*/ 520286 w 1403195"/>
              <a:gd name="connsiteY46" fmla="*/ 4932692 h 6858000"/>
              <a:gd name="connsiteX47" fmla="*/ 535689 w 1403195"/>
              <a:gd name="connsiteY47" fmla="*/ 4858827 h 6858000"/>
              <a:gd name="connsiteX48" fmla="*/ 541592 w 1403195"/>
              <a:gd name="connsiteY48" fmla="*/ 4821170 h 6858000"/>
              <a:gd name="connsiteX49" fmla="*/ 546325 w 1403195"/>
              <a:gd name="connsiteY49" fmla="*/ 4780965 h 6858000"/>
              <a:gd name="connsiteX50" fmla="*/ 547618 w 1403195"/>
              <a:gd name="connsiteY50" fmla="*/ 4750867 h 6858000"/>
              <a:gd name="connsiteX51" fmla="*/ 545425 w 1403195"/>
              <a:gd name="connsiteY51" fmla="*/ 4690749 h 6858000"/>
              <a:gd name="connsiteX52" fmla="*/ 540905 w 1403195"/>
              <a:gd name="connsiteY52" fmla="*/ 4584173 h 6858000"/>
              <a:gd name="connsiteX53" fmla="*/ 535988 w 1403195"/>
              <a:gd name="connsiteY53" fmla="*/ 4444346 h 6858000"/>
              <a:gd name="connsiteX54" fmla="*/ 532553 w 1403195"/>
              <a:gd name="connsiteY54" fmla="*/ 4375228 h 6858000"/>
              <a:gd name="connsiteX55" fmla="*/ 513206 w 1403195"/>
              <a:gd name="connsiteY55" fmla="*/ 4214165 h 6858000"/>
              <a:gd name="connsiteX56" fmla="*/ 517279 w 1403195"/>
              <a:gd name="connsiteY56" fmla="*/ 4090296 h 6858000"/>
              <a:gd name="connsiteX57" fmla="*/ 502535 w 1403195"/>
              <a:gd name="connsiteY57" fmla="*/ 4033999 h 6858000"/>
              <a:gd name="connsiteX58" fmla="*/ 503684 w 1403195"/>
              <a:gd name="connsiteY58" fmla="*/ 4031933 h 6858000"/>
              <a:gd name="connsiteX59" fmla="*/ 502260 w 1403195"/>
              <a:gd name="connsiteY59" fmla="*/ 4013953 h 6858000"/>
              <a:gd name="connsiteX60" fmla="*/ 488555 w 1403195"/>
              <a:gd name="connsiteY60" fmla="*/ 3974753 h 6858000"/>
              <a:gd name="connsiteX61" fmla="*/ 490153 w 1403195"/>
              <a:gd name="connsiteY61" fmla="*/ 3969950 h 6858000"/>
              <a:gd name="connsiteX62" fmla="*/ 483575 w 1403195"/>
              <a:gd name="connsiteY62" fmla="*/ 3933779 h 6858000"/>
              <a:gd name="connsiteX63" fmla="*/ 484906 w 1403195"/>
              <a:gd name="connsiteY63" fmla="*/ 3933093 h 6858000"/>
              <a:gd name="connsiteX64" fmla="*/ 489260 w 1403195"/>
              <a:gd name="connsiteY64" fmla="*/ 3922082 h 6858000"/>
              <a:gd name="connsiteX65" fmla="*/ 494338 w 1403195"/>
              <a:gd name="connsiteY65" fmla="*/ 3901461 h 6858000"/>
              <a:gd name="connsiteX66" fmla="*/ 516932 w 1403195"/>
              <a:gd name="connsiteY66" fmla="*/ 3813873 h 6858000"/>
              <a:gd name="connsiteX67" fmla="*/ 516357 w 1403195"/>
              <a:gd name="connsiteY67" fmla="*/ 3806161 h 6858000"/>
              <a:gd name="connsiteX68" fmla="*/ 516664 w 1403195"/>
              <a:gd name="connsiteY68" fmla="*/ 3805957 h 6858000"/>
              <a:gd name="connsiteX69" fmla="*/ 516691 w 1403195"/>
              <a:gd name="connsiteY69" fmla="*/ 3797724 h 6858000"/>
              <a:gd name="connsiteX70" fmla="*/ 515306 w 1403195"/>
              <a:gd name="connsiteY70" fmla="*/ 3792098 h 6858000"/>
              <a:gd name="connsiteX71" fmla="*/ 514190 w 1403195"/>
              <a:gd name="connsiteY71" fmla="*/ 3777135 h 6858000"/>
              <a:gd name="connsiteX72" fmla="*/ 515923 w 1403195"/>
              <a:gd name="connsiteY72" fmla="*/ 3771656 h 6858000"/>
              <a:gd name="connsiteX73" fmla="*/ 519666 w 1403195"/>
              <a:gd name="connsiteY73" fmla="*/ 3769007 h 6858000"/>
              <a:gd name="connsiteX74" fmla="*/ 519132 w 1403195"/>
              <a:gd name="connsiteY74" fmla="*/ 3767709 h 6858000"/>
              <a:gd name="connsiteX75" fmla="*/ 527828 w 1403195"/>
              <a:gd name="connsiteY75" fmla="*/ 3738082 h 6858000"/>
              <a:gd name="connsiteX76" fmla="*/ 535174 w 1403195"/>
              <a:gd name="connsiteY76" fmla="*/ 3673397 h 6858000"/>
              <a:gd name="connsiteX77" fmla="*/ 534470 w 1403195"/>
              <a:gd name="connsiteY77" fmla="*/ 3637109 h 6858000"/>
              <a:gd name="connsiteX78" fmla="*/ 537913 w 1403195"/>
              <a:gd name="connsiteY78" fmla="*/ 3536883 h 6858000"/>
              <a:gd name="connsiteX79" fmla="*/ 545451 w 1403195"/>
              <a:gd name="connsiteY79" fmla="*/ 3435652 h 6858000"/>
              <a:gd name="connsiteX80" fmla="*/ 547122 w 1403195"/>
              <a:gd name="connsiteY80" fmla="*/ 3307769 h 6858000"/>
              <a:gd name="connsiteX81" fmla="*/ 564685 w 1403195"/>
              <a:gd name="connsiteY81" fmla="*/ 3250522 h 6858000"/>
              <a:gd name="connsiteX82" fmla="*/ 565110 w 1403195"/>
              <a:gd name="connsiteY82" fmla="*/ 3229163 h 6858000"/>
              <a:gd name="connsiteX83" fmla="*/ 566933 w 1403195"/>
              <a:gd name="connsiteY83" fmla="*/ 3217217 h 6858000"/>
              <a:gd name="connsiteX84" fmla="*/ 553768 w 1403195"/>
              <a:gd name="connsiteY84" fmla="*/ 3183755 h 6858000"/>
              <a:gd name="connsiteX85" fmla="*/ 554269 w 1403195"/>
              <a:gd name="connsiteY85" fmla="*/ 3178642 h 6858000"/>
              <a:gd name="connsiteX86" fmla="*/ 541869 w 1403195"/>
              <a:gd name="connsiteY86" fmla="*/ 3158586 h 6858000"/>
              <a:gd name="connsiteX87" fmla="*/ 527054 w 1403195"/>
              <a:gd name="connsiteY87" fmla="*/ 3129034 h 6858000"/>
              <a:gd name="connsiteX88" fmla="*/ 527719 w 1403195"/>
              <a:gd name="connsiteY88" fmla="*/ 3126682 h 6858000"/>
              <a:gd name="connsiteX89" fmla="*/ 518587 w 1403195"/>
              <a:gd name="connsiteY89" fmla="*/ 3114519 h 6858000"/>
              <a:gd name="connsiteX90" fmla="*/ 505196 w 1403195"/>
              <a:gd name="connsiteY90" fmla="*/ 3106272 h 6858000"/>
              <a:gd name="connsiteX91" fmla="*/ 477926 w 1403195"/>
              <a:gd name="connsiteY91" fmla="*/ 2958185 h 6858000"/>
              <a:gd name="connsiteX92" fmla="*/ 420540 w 1403195"/>
              <a:gd name="connsiteY92" fmla="*/ 2762989 h 6858000"/>
              <a:gd name="connsiteX93" fmla="*/ 369458 w 1403195"/>
              <a:gd name="connsiteY93" fmla="*/ 2554718 h 6858000"/>
              <a:gd name="connsiteX94" fmla="*/ 349552 w 1403195"/>
              <a:gd name="connsiteY94" fmla="*/ 2485734 h 6858000"/>
              <a:gd name="connsiteX95" fmla="*/ 340275 w 1403195"/>
              <a:gd name="connsiteY95" fmla="*/ 2447068 h 6858000"/>
              <a:gd name="connsiteX96" fmla="*/ 327236 w 1403195"/>
              <a:gd name="connsiteY96" fmla="*/ 2425819 h 6858000"/>
              <a:gd name="connsiteX97" fmla="*/ 333235 w 1403195"/>
              <a:gd name="connsiteY97" fmla="*/ 2402874 h 6858000"/>
              <a:gd name="connsiteX98" fmla="*/ 335847 w 1403195"/>
              <a:gd name="connsiteY98" fmla="*/ 2381443 h 6858000"/>
              <a:gd name="connsiteX99" fmla="*/ 312176 w 1403195"/>
              <a:gd name="connsiteY99" fmla="*/ 2261920 h 6858000"/>
              <a:gd name="connsiteX100" fmla="*/ 302063 w 1403195"/>
              <a:gd name="connsiteY100" fmla="*/ 2195378 h 6858000"/>
              <a:gd name="connsiteX101" fmla="*/ 286280 w 1403195"/>
              <a:gd name="connsiteY101" fmla="*/ 2155135 h 6858000"/>
              <a:gd name="connsiteX102" fmla="*/ 283738 w 1403195"/>
              <a:gd name="connsiteY102" fmla="*/ 2118008 h 6858000"/>
              <a:gd name="connsiteX103" fmla="*/ 284731 w 1403195"/>
              <a:gd name="connsiteY103" fmla="*/ 2050531 h 6858000"/>
              <a:gd name="connsiteX104" fmla="*/ 276537 w 1403195"/>
              <a:gd name="connsiteY104" fmla="*/ 1963269 h 6858000"/>
              <a:gd name="connsiteX105" fmla="*/ 257715 w 1403195"/>
              <a:gd name="connsiteY105" fmla="*/ 1906352 h 6858000"/>
              <a:gd name="connsiteX106" fmla="*/ 234272 w 1403195"/>
              <a:gd name="connsiteY106" fmla="*/ 1861531 h 6858000"/>
              <a:gd name="connsiteX107" fmla="*/ 188071 w 1403195"/>
              <a:gd name="connsiteY107" fmla="*/ 1732919 h 6858000"/>
              <a:gd name="connsiteX108" fmla="*/ 160382 w 1403195"/>
              <a:gd name="connsiteY108" fmla="*/ 1663540 h 6858000"/>
              <a:gd name="connsiteX109" fmla="*/ 159508 w 1403195"/>
              <a:gd name="connsiteY109" fmla="*/ 1615777 h 6858000"/>
              <a:gd name="connsiteX110" fmla="*/ 140303 w 1403195"/>
              <a:gd name="connsiteY110" fmla="*/ 1563678 h 6858000"/>
              <a:gd name="connsiteX111" fmla="*/ 153383 w 1403195"/>
              <a:gd name="connsiteY111" fmla="*/ 1519474 h 6858000"/>
              <a:gd name="connsiteX112" fmla="*/ 146125 w 1403195"/>
              <a:gd name="connsiteY112" fmla="*/ 1477995 h 6858000"/>
              <a:gd name="connsiteX113" fmla="*/ 132210 w 1403195"/>
              <a:gd name="connsiteY113" fmla="*/ 1373769 h 6858000"/>
              <a:gd name="connsiteX114" fmla="*/ 140517 w 1403195"/>
              <a:gd name="connsiteY114" fmla="*/ 1307086 h 6858000"/>
              <a:gd name="connsiteX115" fmla="*/ 141705 w 1403195"/>
              <a:gd name="connsiteY115" fmla="*/ 1189033 h 6858000"/>
              <a:gd name="connsiteX116" fmla="*/ 146390 w 1403195"/>
              <a:gd name="connsiteY116" fmla="*/ 1168288 h 6858000"/>
              <a:gd name="connsiteX117" fmla="*/ 138672 w 1403195"/>
              <a:gd name="connsiteY117" fmla="*/ 1142577 h 6858000"/>
              <a:gd name="connsiteX118" fmla="*/ 127978 w 1403195"/>
              <a:gd name="connsiteY118" fmla="*/ 1088484 h 6858000"/>
              <a:gd name="connsiteX119" fmla="*/ 116714 w 1403195"/>
              <a:gd name="connsiteY119" fmla="*/ 1016103 h 6858000"/>
              <a:gd name="connsiteX120" fmla="*/ 118170 w 1403195"/>
              <a:gd name="connsiteY120" fmla="*/ 932283 h 6858000"/>
              <a:gd name="connsiteX121" fmla="*/ 120406 w 1403195"/>
              <a:gd name="connsiteY121" fmla="*/ 915925 h 6858000"/>
              <a:gd name="connsiteX122" fmla="*/ 113035 w 1403195"/>
              <a:gd name="connsiteY122" fmla="*/ 896999 h 6858000"/>
              <a:gd name="connsiteX123" fmla="*/ 82443 w 1403195"/>
              <a:gd name="connsiteY123" fmla="*/ 821517 h 6858000"/>
              <a:gd name="connsiteX124" fmla="*/ 61393 w 1403195"/>
              <a:gd name="connsiteY124" fmla="*/ 751353 h 6858000"/>
              <a:gd name="connsiteX125" fmla="*/ 60951 w 1403195"/>
              <a:gd name="connsiteY125" fmla="*/ 721230 h 6858000"/>
              <a:gd name="connsiteX126" fmla="*/ 46622 w 1403195"/>
              <a:gd name="connsiteY126" fmla="*/ 681659 h 6858000"/>
              <a:gd name="connsiteX127" fmla="*/ 32041 w 1403195"/>
              <a:gd name="connsiteY127" fmla="*/ 635218 h 6858000"/>
              <a:gd name="connsiteX128" fmla="*/ 37052 w 1403195"/>
              <a:gd name="connsiteY128" fmla="*/ 613763 h 6858000"/>
              <a:gd name="connsiteX129" fmla="*/ 22994 w 1403195"/>
              <a:gd name="connsiteY129" fmla="*/ 598582 h 6858000"/>
              <a:gd name="connsiteX130" fmla="*/ 22675 w 1403195"/>
              <a:gd name="connsiteY130" fmla="*/ 576846 h 6858000"/>
              <a:gd name="connsiteX131" fmla="*/ 2301 w 1403195"/>
              <a:gd name="connsiteY131" fmla="*/ 530055 h 6858000"/>
              <a:gd name="connsiteX132" fmla="*/ 1549 w 1403195"/>
              <a:gd name="connsiteY132" fmla="*/ 465389 h 6858000"/>
              <a:gd name="connsiteX133" fmla="*/ 90145 w 1403195"/>
              <a:gd name="connsiteY133" fmla="*/ 353137 h 6858000"/>
              <a:gd name="connsiteX134" fmla="*/ 111655 w 1403195"/>
              <a:gd name="connsiteY134" fmla="*/ 309501 h 6858000"/>
              <a:gd name="connsiteX135" fmla="*/ 95838 w 1403195"/>
              <a:gd name="connsiteY135" fmla="*/ 275771 h 6858000"/>
              <a:gd name="connsiteX136" fmla="*/ 112865 w 1403195"/>
              <a:gd name="connsiteY136" fmla="*/ 212860 h 6858000"/>
              <a:gd name="connsiteX137" fmla="*/ 104575 w 1403195"/>
              <a:gd name="connsiteY137" fmla="*/ 144983 h 6858000"/>
              <a:gd name="connsiteX138" fmla="*/ 116859 w 1403195"/>
              <a:gd name="connsiteY138" fmla="*/ 55288 h 6858000"/>
              <a:gd name="connsiteX139" fmla="*/ 76413 w 1403195"/>
              <a:gd name="connsiteY139" fmla="*/ 0 h 6858000"/>
              <a:gd name="connsiteX0" fmla="*/ 74305 w 1401087"/>
              <a:gd name="connsiteY0" fmla="*/ 0 h 6858000"/>
              <a:gd name="connsiteX1" fmla="*/ 1401087 w 1401087"/>
              <a:gd name="connsiteY1" fmla="*/ 0 h 6858000"/>
              <a:gd name="connsiteX2" fmla="*/ 1401087 w 1401087"/>
              <a:gd name="connsiteY2" fmla="*/ 6858000 h 6858000"/>
              <a:gd name="connsiteX3" fmla="*/ 137781 w 1401087"/>
              <a:gd name="connsiteY3" fmla="*/ 6857735 h 6858000"/>
              <a:gd name="connsiteX4" fmla="*/ 174374 w 1401087"/>
              <a:gd name="connsiteY4" fmla="*/ 6776847 h 6858000"/>
              <a:gd name="connsiteX5" fmla="*/ 185874 w 1401087"/>
              <a:gd name="connsiteY5" fmla="*/ 6737706 h 6858000"/>
              <a:gd name="connsiteX6" fmla="*/ 210613 w 1401087"/>
              <a:gd name="connsiteY6" fmla="*/ 6691589 h 6858000"/>
              <a:gd name="connsiteX7" fmla="*/ 188170 w 1401087"/>
              <a:gd name="connsiteY7" fmla="*/ 6659970 h 6858000"/>
              <a:gd name="connsiteX8" fmla="*/ 203261 w 1401087"/>
              <a:gd name="connsiteY8" fmla="*/ 6636211 h 6858000"/>
              <a:gd name="connsiteX9" fmla="*/ 220705 w 1401087"/>
              <a:gd name="connsiteY9" fmla="*/ 6594177 h 6858000"/>
              <a:gd name="connsiteX10" fmla="*/ 234745 w 1401087"/>
              <a:gd name="connsiteY10" fmla="*/ 6557575 h 6858000"/>
              <a:gd name="connsiteX11" fmla="*/ 287702 w 1401087"/>
              <a:gd name="connsiteY11" fmla="*/ 6492130 h 6858000"/>
              <a:gd name="connsiteX12" fmla="*/ 303389 w 1401087"/>
              <a:gd name="connsiteY12" fmla="*/ 6431610 h 6858000"/>
              <a:gd name="connsiteX13" fmla="*/ 347094 w 1401087"/>
              <a:gd name="connsiteY13" fmla="*/ 6379786 h 6858000"/>
              <a:gd name="connsiteX14" fmla="*/ 330317 w 1401087"/>
              <a:gd name="connsiteY14" fmla="*/ 6334727 h 6858000"/>
              <a:gd name="connsiteX15" fmla="*/ 307732 w 1401087"/>
              <a:gd name="connsiteY15" fmla="*/ 6313295 h 6858000"/>
              <a:gd name="connsiteX16" fmla="*/ 314896 w 1401087"/>
              <a:gd name="connsiteY16" fmla="*/ 6280046 h 6858000"/>
              <a:gd name="connsiteX17" fmla="*/ 297641 w 1401087"/>
              <a:gd name="connsiteY17" fmla="*/ 6270265 h 6858000"/>
              <a:gd name="connsiteX18" fmla="*/ 324669 w 1401087"/>
              <a:gd name="connsiteY18" fmla="*/ 6252834 h 6858000"/>
              <a:gd name="connsiteX19" fmla="*/ 302661 w 1401087"/>
              <a:gd name="connsiteY19" fmla="*/ 6202459 h 6858000"/>
              <a:gd name="connsiteX20" fmla="*/ 301459 w 1401087"/>
              <a:gd name="connsiteY20" fmla="*/ 6153037 h 6858000"/>
              <a:gd name="connsiteX21" fmla="*/ 316874 w 1401087"/>
              <a:gd name="connsiteY21" fmla="*/ 6078132 h 6858000"/>
              <a:gd name="connsiteX22" fmla="*/ 304261 w 1401087"/>
              <a:gd name="connsiteY22" fmla="*/ 6028119 h 6858000"/>
              <a:gd name="connsiteX23" fmla="*/ 289490 w 1401087"/>
              <a:gd name="connsiteY23" fmla="*/ 5926735 h 6858000"/>
              <a:gd name="connsiteX24" fmla="*/ 339002 w 1401087"/>
              <a:gd name="connsiteY24" fmla="*/ 5712857 h 6858000"/>
              <a:gd name="connsiteX25" fmla="*/ 318077 w 1401087"/>
              <a:gd name="connsiteY25" fmla="*/ 5676393 h 6858000"/>
              <a:gd name="connsiteX26" fmla="*/ 357669 w 1401087"/>
              <a:gd name="connsiteY26" fmla="*/ 5563435 h 6858000"/>
              <a:gd name="connsiteX27" fmla="*/ 404799 w 1401087"/>
              <a:gd name="connsiteY27" fmla="*/ 5437125 h 6858000"/>
              <a:gd name="connsiteX28" fmla="*/ 418367 w 1401087"/>
              <a:gd name="connsiteY28" fmla="*/ 5396260 h 6858000"/>
              <a:gd name="connsiteX29" fmla="*/ 434348 w 1401087"/>
              <a:gd name="connsiteY29" fmla="*/ 5330009 h 6858000"/>
              <a:gd name="connsiteX30" fmla="*/ 467841 w 1401087"/>
              <a:gd name="connsiteY30" fmla="*/ 5273739 h 6858000"/>
              <a:gd name="connsiteX31" fmla="*/ 477440 w 1401087"/>
              <a:gd name="connsiteY31" fmla="*/ 5241779 h 6858000"/>
              <a:gd name="connsiteX32" fmla="*/ 488666 w 1401087"/>
              <a:gd name="connsiteY32" fmla="*/ 5225268 h 6858000"/>
              <a:gd name="connsiteX33" fmla="*/ 489686 w 1401087"/>
              <a:gd name="connsiteY33" fmla="*/ 5217684 h 6858000"/>
              <a:gd name="connsiteX34" fmla="*/ 497027 w 1401087"/>
              <a:gd name="connsiteY34" fmla="*/ 5193377 h 6858000"/>
              <a:gd name="connsiteX35" fmla="*/ 500330 w 1401087"/>
              <a:gd name="connsiteY35" fmla="*/ 5179288 h 6858000"/>
              <a:gd name="connsiteX36" fmla="*/ 501314 w 1401087"/>
              <a:gd name="connsiteY36" fmla="*/ 5173621 h 6858000"/>
              <a:gd name="connsiteX37" fmla="*/ 496948 w 1401087"/>
              <a:gd name="connsiteY37" fmla="*/ 5159961 h 6858000"/>
              <a:gd name="connsiteX38" fmla="*/ 503625 w 1401087"/>
              <a:gd name="connsiteY38" fmla="*/ 5144295 h 6858000"/>
              <a:gd name="connsiteX39" fmla="*/ 500558 w 1401087"/>
              <a:gd name="connsiteY39" fmla="*/ 5125185 h 6858000"/>
              <a:gd name="connsiteX40" fmla="*/ 507388 w 1401087"/>
              <a:gd name="connsiteY40" fmla="*/ 5121884 h 6858000"/>
              <a:gd name="connsiteX41" fmla="*/ 514424 w 1401087"/>
              <a:gd name="connsiteY41" fmla="*/ 5067850 h 6858000"/>
              <a:gd name="connsiteX42" fmla="*/ 517155 w 1401087"/>
              <a:gd name="connsiteY42" fmla="*/ 5060861 h 6858000"/>
              <a:gd name="connsiteX43" fmla="*/ 513859 w 1401087"/>
              <a:gd name="connsiteY43" fmla="*/ 5034192 h 6858000"/>
              <a:gd name="connsiteX44" fmla="*/ 515413 w 1401087"/>
              <a:gd name="connsiteY44" fmla="*/ 4993030 h 6858000"/>
              <a:gd name="connsiteX45" fmla="*/ 522322 w 1401087"/>
              <a:gd name="connsiteY45" fmla="*/ 4946844 h 6858000"/>
              <a:gd name="connsiteX46" fmla="*/ 518178 w 1401087"/>
              <a:gd name="connsiteY46" fmla="*/ 4932692 h 6858000"/>
              <a:gd name="connsiteX47" fmla="*/ 533581 w 1401087"/>
              <a:gd name="connsiteY47" fmla="*/ 4858827 h 6858000"/>
              <a:gd name="connsiteX48" fmla="*/ 539484 w 1401087"/>
              <a:gd name="connsiteY48" fmla="*/ 4821170 h 6858000"/>
              <a:gd name="connsiteX49" fmla="*/ 544217 w 1401087"/>
              <a:gd name="connsiteY49" fmla="*/ 4780965 h 6858000"/>
              <a:gd name="connsiteX50" fmla="*/ 545510 w 1401087"/>
              <a:gd name="connsiteY50" fmla="*/ 4750867 h 6858000"/>
              <a:gd name="connsiteX51" fmla="*/ 543317 w 1401087"/>
              <a:gd name="connsiteY51" fmla="*/ 4690749 h 6858000"/>
              <a:gd name="connsiteX52" fmla="*/ 538797 w 1401087"/>
              <a:gd name="connsiteY52" fmla="*/ 4584173 h 6858000"/>
              <a:gd name="connsiteX53" fmla="*/ 533880 w 1401087"/>
              <a:gd name="connsiteY53" fmla="*/ 4444346 h 6858000"/>
              <a:gd name="connsiteX54" fmla="*/ 530445 w 1401087"/>
              <a:gd name="connsiteY54" fmla="*/ 4375228 h 6858000"/>
              <a:gd name="connsiteX55" fmla="*/ 511098 w 1401087"/>
              <a:gd name="connsiteY55" fmla="*/ 4214165 h 6858000"/>
              <a:gd name="connsiteX56" fmla="*/ 515171 w 1401087"/>
              <a:gd name="connsiteY56" fmla="*/ 4090296 h 6858000"/>
              <a:gd name="connsiteX57" fmla="*/ 500427 w 1401087"/>
              <a:gd name="connsiteY57" fmla="*/ 4033999 h 6858000"/>
              <a:gd name="connsiteX58" fmla="*/ 501576 w 1401087"/>
              <a:gd name="connsiteY58" fmla="*/ 4031933 h 6858000"/>
              <a:gd name="connsiteX59" fmla="*/ 500152 w 1401087"/>
              <a:gd name="connsiteY59" fmla="*/ 4013953 h 6858000"/>
              <a:gd name="connsiteX60" fmla="*/ 486447 w 1401087"/>
              <a:gd name="connsiteY60" fmla="*/ 3974753 h 6858000"/>
              <a:gd name="connsiteX61" fmla="*/ 488045 w 1401087"/>
              <a:gd name="connsiteY61" fmla="*/ 3969950 h 6858000"/>
              <a:gd name="connsiteX62" fmla="*/ 481467 w 1401087"/>
              <a:gd name="connsiteY62" fmla="*/ 3933779 h 6858000"/>
              <a:gd name="connsiteX63" fmla="*/ 482798 w 1401087"/>
              <a:gd name="connsiteY63" fmla="*/ 3933093 h 6858000"/>
              <a:gd name="connsiteX64" fmla="*/ 487152 w 1401087"/>
              <a:gd name="connsiteY64" fmla="*/ 3922082 h 6858000"/>
              <a:gd name="connsiteX65" fmla="*/ 492230 w 1401087"/>
              <a:gd name="connsiteY65" fmla="*/ 3901461 h 6858000"/>
              <a:gd name="connsiteX66" fmla="*/ 514824 w 1401087"/>
              <a:gd name="connsiteY66" fmla="*/ 3813873 h 6858000"/>
              <a:gd name="connsiteX67" fmla="*/ 514249 w 1401087"/>
              <a:gd name="connsiteY67" fmla="*/ 3806161 h 6858000"/>
              <a:gd name="connsiteX68" fmla="*/ 514556 w 1401087"/>
              <a:gd name="connsiteY68" fmla="*/ 3805957 h 6858000"/>
              <a:gd name="connsiteX69" fmla="*/ 514583 w 1401087"/>
              <a:gd name="connsiteY69" fmla="*/ 3797724 h 6858000"/>
              <a:gd name="connsiteX70" fmla="*/ 513198 w 1401087"/>
              <a:gd name="connsiteY70" fmla="*/ 3792098 h 6858000"/>
              <a:gd name="connsiteX71" fmla="*/ 512082 w 1401087"/>
              <a:gd name="connsiteY71" fmla="*/ 3777135 h 6858000"/>
              <a:gd name="connsiteX72" fmla="*/ 513815 w 1401087"/>
              <a:gd name="connsiteY72" fmla="*/ 3771656 h 6858000"/>
              <a:gd name="connsiteX73" fmla="*/ 517558 w 1401087"/>
              <a:gd name="connsiteY73" fmla="*/ 3769007 h 6858000"/>
              <a:gd name="connsiteX74" fmla="*/ 517024 w 1401087"/>
              <a:gd name="connsiteY74" fmla="*/ 3767709 h 6858000"/>
              <a:gd name="connsiteX75" fmla="*/ 525720 w 1401087"/>
              <a:gd name="connsiteY75" fmla="*/ 3738082 h 6858000"/>
              <a:gd name="connsiteX76" fmla="*/ 533066 w 1401087"/>
              <a:gd name="connsiteY76" fmla="*/ 3673397 h 6858000"/>
              <a:gd name="connsiteX77" fmla="*/ 532362 w 1401087"/>
              <a:gd name="connsiteY77" fmla="*/ 3637109 h 6858000"/>
              <a:gd name="connsiteX78" fmla="*/ 535805 w 1401087"/>
              <a:gd name="connsiteY78" fmla="*/ 3536883 h 6858000"/>
              <a:gd name="connsiteX79" fmla="*/ 543343 w 1401087"/>
              <a:gd name="connsiteY79" fmla="*/ 3435652 h 6858000"/>
              <a:gd name="connsiteX80" fmla="*/ 545014 w 1401087"/>
              <a:gd name="connsiteY80" fmla="*/ 3307769 h 6858000"/>
              <a:gd name="connsiteX81" fmla="*/ 562577 w 1401087"/>
              <a:gd name="connsiteY81" fmla="*/ 3250522 h 6858000"/>
              <a:gd name="connsiteX82" fmla="*/ 563002 w 1401087"/>
              <a:gd name="connsiteY82" fmla="*/ 3229163 h 6858000"/>
              <a:gd name="connsiteX83" fmla="*/ 564825 w 1401087"/>
              <a:gd name="connsiteY83" fmla="*/ 3217217 h 6858000"/>
              <a:gd name="connsiteX84" fmla="*/ 551660 w 1401087"/>
              <a:gd name="connsiteY84" fmla="*/ 3183755 h 6858000"/>
              <a:gd name="connsiteX85" fmla="*/ 552161 w 1401087"/>
              <a:gd name="connsiteY85" fmla="*/ 3178642 h 6858000"/>
              <a:gd name="connsiteX86" fmla="*/ 539761 w 1401087"/>
              <a:gd name="connsiteY86" fmla="*/ 3158586 h 6858000"/>
              <a:gd name="connsiteX87" fmla="*/ 524946 w 1401087"/>
              <a:gd name="connsiteY87" fmla="*/ 3129034 h 6858000"/>
              <a:gd name="connsiteX88" fmla="*/ 525611 w 1401087"/>
              <a:gd name="connsiteY88" fmla="*/ 3126682 h 6858000"/>
              <a:gd name="connsiteX89" fmla="*/ 516479 w 1401087"/>
              <a:gd name="connsiteY89" fmla="*/ 3114519 h 6858000"/>
              <a:gd name="connsiteX90" fmla="*/ 503088 w 1401087"/>
              <a:gd name="connsiteY90" fmla="*/ 3106272 h 6858000"/>
              <a:gd name="connsiteX91" fmla="*/ 475818 w 1401087"/>
              <a:gd name="connsiteY91" fmla="*/ 2958185 h 6858000"/>
              <a:gd name="connsiteX92" fmla="*/ 418432 w 1401087"/>
              <a:gd name="connsiteY92" fmla="*/ 2762989 h 6858000"/>
              <a:gd name="connsiteX93" fmla="*/ 367350 w 1401087"/>
              <a:gd name="connsiteY93" fmla="*/ 2554718 h 6858000"/>
              <a:gd name="connsiteX94" fmla="*/ 347444 w 1401087"/>
              <a:gd name="connsiteY94" fmla="*/ 2485734 h 6858000"/>
              <a:gd name="connsiteX95" fmla="*/ 338167 w 1401087"/>
              <a:gd name="connsiteY95" fmla="*/ 2447068 h 6858000"/>
              <a:gd name="connsiteX96" fmla="*/ 325128 w 1401087"/>
              <a:gd name="connsiteY96" fmla="*/ 2425819 h 6858000"/>
              <a:gd name="connsiteX97" fmla="*/ 331127 w 1401087"/>
              <a:gd name="connsiteY97" fmla="*/ 2402874 h 6858000"/>
              <a:gd name="connsiteX98" fmla="*/ 333739 w 1401087"/>
              <a:gd name="connsiteY98" fmla="*/ 2381443 h 6858000"/>
              <a:gd name="connsiteX99" fmla="*/ 310068 w 1401087"/>
              <a:gd name="connsiteY99" fmla="*/ 2261920 h 6858000"/>
              <a:gd name="connsiteX100" fmla="*/ 299955 w 1401087"/>
              <a:gd name="connsiteY100" fmla="*/ 2195378 h 6858000"/>
              <a:gd name="connsiteX101" fmla="*/ 284172 w 1401087"/>
              <a:gd name="connsiteY101" fmla="*/ 2155135 h 6858000"/>
              <a:gd name="connsiteX102" fmla="*/ 281630 w 1401087"/>
              <a:gd name="connsiteY102" fmla="*/ 2118008 h 6858000"/>
              <a:gd name="connsiteX103" fmla="*/ 282623 w 1401087"/>
              <a:gd name="connsiteY103" fmla="*/ 2050531 h 6858000"/>
              <a:gd name="connsiteX104" fmla="*/ 274429 w 1401087"/>
              <a:gd name="connsiteY104" fmla="*/ 1963269 h 6858000"/>
              <a:gd name="connsiteX105" fmla="*/ 255607 w 1401087"/>
              <a:gd name="connsiteY105" fmla="*/ 1906352 h 6858000"/>
              <a:gd name="connsiteX106" fmla="*/ 232164 w 1401087"/>
              <a:gd name="connsiteY106" fmla="*/ 1861531 h 6858000"/>
              <a:gd name="connsiteX107" fmla="*/ 185963 w 1401087"/>
              <a:gd name="connsiteY107" fmla="*/ 1732919 h 6858000"/>
              <a:gd name="connsiteX108" fmla="*/ 158274 w 1401087"/>
              <a:gd name="connsiteY108" fmla="*/ 1663540 h 6858000"/>
              <a:gd name="connsiteX109" fmla="*/ 157400 w 1401087"/>
              <a:gd name="connsiteY109" fmla="*/ 1615777 h 6858000"/>
              <a:gd name="connsiteX110" fmla="*/ 138195 w 1401087"/>
              <a:gd name="connsiteY110" fmla="*/ 1563678 h 6858000"/>
              <a:gd name="connsiteX111" fmla="*/ 151275 w 1401087"/>
              <a:gd name="connsiteY111" fmla="*/ 1519474 h 6858000"/>
              <a:gd name="connsiteX112" fmla="*/ 144017 w 1401087"/>
              <a:gd name="connsiteY112" fmla="*/ 1477995 h 6858000"/>
              <a:gd name="connsiteX113" fmla="*/ 130102 w 1401087"/>
              <a:gd name="connsiteY113" fmla="*/ 1373769 h 6858000"/>
              <a:gd name="connsiteX114" fmla="*/ 138409 w 1401087"/>
              <a:gd name="connsiteY114" fmla="*/ 1307086 h 6858000"/>
              <a:gd name="connsiteX115" fmla="*/ 139597 w 1401087"/>
              <a:gd name="connsiteY115" fmla="*/ 1189033 h 6858000"/>
              <a:gd name="connsiteX116" fmla="*/ 144282 w 1401087"/>
              <a:gd name="connsiteY116" fmla="*/ 1168288 h 6858000"/>
              <a:gd name="connsiteX117" fmla="*/ 136564 w 1401087"/>
              <a:gd name="connsiteY117" fmla="*/ 1142577 h 6858000"/>
              <a:gd name="connsiteX118" fmla="*/ 125870 w 1401087"/>
              <a:gd name="connsiteY118" fmla="*/ 1088484 h 6858000"/>
              <a:gd name="connsiteX119" fmla="*/ 114606 w 1401087"/>
              <a:gd name="connsiteY119" fmla="*/ 1016103 h 6858000"/>
              <a:gd name="connsiteX120" fmla="*/ 116062 w 1401087"/>
              <a:gd name="connsiteY120" fmla="*/ 932283 h 6858000"/>
              <a:gd name="connsiteX121" fmla="*/ 118298 w 1401087"/>
              <a:gd name="connsiteY121" fmla="*/ 915925 h 6858000"/>
              <a:gd name="connsiteX122" fmla="*/ 110927 w 1401087"/>
              <a:gd name="connsiteY122" fmla="*/ 896999 h 6858000"/>
              <a:gd name="connsiteX123" fmla="*/ 80335 w 1401087"/>
              <a:gd name="connsiteY123" fmla="*/ 821517 h 6858000"/>
              <a:gd name="connsiteX124" fmla="*/ 59285 w 1401087"/>
              <a:gd name="connsiteY124" fmla="*/ 751353 h 6858000"/>
              <a:gd name="connsiteX125" fmla="*/ 58843 w 1401087"/>
              <a:gd name="connsiteY125" fmla="*/ 721230 h 6858000"/>
              <a:gd name="connsiteX126" fmla="*/ 44514 w 1401087"/>
              <a:gd name="connsiteY126" fmla="*/ 681659 h 6858000"/>
              <a:gd name="connsiteX127" fmla="*/ 29933 w 1401087"/>
              <a:gd name="connsiteY127" fmla="*/ 635218 h 6858000"/>
              <a:gd name="connsiteX128" fmla="*/ 34944 w 1401087"/>
              <a:gd name="connsiteY128" fmla="*/ 613763 h 6858000"/>
              <a:gd name="connsiteX129" fmla="*/ 20886 w 1401087"/>
              <a:gd name="connsiteY129" fmla="*/ 598582 h 6858000"/>
              <a:gd name="connsiteX130" fmla="*/ 20567 w 1401087"/>
              <a:gd name="connsiteY130" fmla="*/ 576846 h 6858000"/>
              <a:gd name="connsiteX131" fmla="*/ 193 w 1401087"/>
              <a:gd name="connsiteY131" fmla="*/ 530055 h 6858000"/>
              <a:gd name="connsiteX132" fmla="*/ 88207 w 1401087"/>
              <a:gd name="connsiteY132" fmla="*/ 393828 h 6858000"/>
              <a:gd name="connsiteX133" fmla="*/ 88037 w 1401087"/>
              <a:gd name="connsiteY133" fmla="*/ 353137 h 6858000"/>
              <a:gd name="connsiteX134" fmla="*/ 109547 w 1401087"/>
              <a:gd name="connsiteY134" fmla="*/ 309501 h 6858000"/>
              <a:gd name="connsiteX135" fmla="*/ 93730 w 1401087"/>
              <a:gd name="connsiteY135" fmla="*/ 275771 h 6858000"/>
              <a:gd name="connsiteX136" fmla="*/ 110757 w 1401087"/>
              <a:gd name="connsiteY136" fmla="*/ 212860 h 6858000"/>
              <a:gd name="connsiteX137" fmla="*/ 102467 w 1401087"/>
              <a:gd name="connsiteY137" fmla="*/ 144983 h 6858000"/>
              <a:gd name="connsiteX138" fmla="*/ 114751 w 1401087"/>
              <a:gd name="connsiteY138" fmla="*/ 55288 h 6858000"/>
              <a:gd name="connsiteX139" fmla="*/ 74305 w 1401087"/>
              <a:gd name="connsiteY139" fmla="*/ 0 h 6858000"/>
              <a:gd name="connsiteX0" fmla="*/ 53738 w 1380520"/>
              <a:gd name="connsiteY0" fmla="*/ 0 h 6858000"/>
              <a:gd name="connsiteX1" fmla="*/ 1380520 w 1380520"/>
              <a:gd name="connsiteY1" fmla="*/ 0 h 6858000"/>
              <a:gd name="connsiteX2" fmla="*/ 1380520 w 1380520"/>
              <a:gd name="connsiteY2" fmla="*/ 6858000 h 6858000"/>
              <a:gd name="connsiteX3" fmla="*/ 117214 w 1380520"/>
              <a:gd name="connsiteY3" fmla="*/ 6857735 h 6858000"/>
              <a:gd name="connsiteX4" fmla="*/ 153807 w 1380520"/>
              <a:gd name="connsiteY4" fmla="*/ 6776847 h 6858000"/>
              <a:gd name="connsiteX5" fmla="*/ 165307 w 1380520"/>
              <a:gd name="connsiteY5" fmla="*/ 6737706 h 6858000"/>
              <a:gd name="connsiteX6" fmla="*/ 190046 w 1380520"/>
              <a:gd name="connsiteY6" fmla="*/ 6691589 h 6858000"/>
              <a:gd name="connsiteX7" fmla="*/ 167603 w 1380520"/>
              <a:gd name="connsiteY7" fmla="*/ 6659970 h 6858000"/>
              <a:gd name="connsiteX8" fmla="*/ 182694 w 1380520"/>
              <a:gd name="connsiteY8" fmla="*/ 6636211 h 6858000"/>
              <a:gd name="connsiteX9" fmla="*/ 200138 w 1380520"/>
              <a:gd name="connsiteY9" fmla="*/ 6594177 h 6858000"/>
              <a:gd name="connsiteX10" fmla="*/ 214178 w 1380520"/>
              <a:gd name="connsiteY10" fmla="*/ 6557575 h 6858000"/>
              <a:gd name="connsiteX11" fmla="*/ 267135 w 1380520"/>
              <a:gd name="connsiteY11" fmla="*/ 6492130 h 6858000"/>
              <a:gd name="connsiteX12" fmla="*/ 282822 w 1380520"/>
              <a:gd name="connsiteY12" fmla="*/ 6431610 h 6858000"/>
              <a:gd name="connsiteX13" fmla="*/ 326527 w 1380520"/>
              <a:gd name="connsiteY13" fmla="*/ 6379786 h 6858000"/>
              <a:gd name="connsiteX14" fmla="*/ 309750 w 1380520"/>
              <a:gd name="connsiteY14" fmla="*/ 6334727 h 6858000"/>
              <a:gd name="connsiteX15" fmla="*/ 287165 w 1380520"/>
              <a:gd name="connsiteY15" fmla="*/ 6313295 h 6858000"/>
              <a:gd name="connsiteX16" fmla="*/ 294329 w 1380520"/>
              <a:gd name="connsiteY16" fmla="*/ 6280046 h 6858000"/>
              <a:gd name="connsiteX17" fmla="*/ 277074 w 1380520"/>
              <a:gd name="connsiteY17" fmla="*/ 6270265 h 6858000"/>
              <a:gd name="connsiteX18" fmla="*/ 304102 w 1380520"/>
              <a:gd name="connsiteY18" fmla="*/ 6252834 h 6858000"/>
              <a:gd name="connsiteX19" fmla="*/ 282094 w 1380520"/>
              <a:gd name="connsiteY19" fmla="*/ 6202459 h 6858000"/>
              <a:gd name="connsiteX20" fmla="*/ 280892 w 1380520"/>
              <a:gd name="connsiteY20" fmla="*/ 6153037 h 6858000"/>
              <a:gd name="connsiteX21" fmla="*/ 296307 w 1380520"/>
              <a:gd name="connsiteY21" fmla="*/ 6078132 h 6858000"/>
              <a:gd name="connsiteX22" fmla="*/ 283694 w 1380520"/>
              <a:gd name="connsiteY22" fmla="*/ 6028119 h 6858000"/>
              <a:gd name="connsiteX23" fmla="*/ 268923 w 1380520"/>
              <a:gd name="connsiteY23" fmla="*/ 5926735 h 6858000"/>
              <a:gd name="connsiteX24" fmla="*/ 318435 w 1380520"/>
              <a:gd name="connsiteY24" fmla="*/ 5712857 h 6858000"/>
              <a:gd name="connsiteX25" fmla="*/ 297510 w 1380520"/>
              <a:gd name="connsiteY25" fmla="*/ 5676393 h 6858000"/>
              <a:gd name="connsiteX26" fmla="*/ 337102 w 1380520"/>
              <a:gd name="connsiteY26" fmla="*/ 5563435 h 6858000"/>
              <a:gd name="connsiteX27" fmla="*/ 384232 w 1380520"/>
              <a:gd name="connsiteY27" fmla="*/ 5437125 h 6858000"/>
              <a:gd name="connsiteX28" fmla="*/ 397800 w 1380520"/>
              <a:gd name="connsiteY28" fmla="*/ 5396260 h 6858000"/>
              <a:gd name="connsiteX29" fmla="*/ 413781 w 1380520"/>
              <a:gd name="connsiteY29" fmla="*/ 5330009 h 6858000"/>
              <a:gd name="connsiteX30" fmla="*/ 447274 w 1380520"/>
              <a:gd name="connsiteY30" fmla="*/ 5273739 h 6858000"/>
              <a:gd name="connsiteX31" fmla="*/ 456873 w 1380520"/>
              <a:gd name="connsiteY31" fmla="*/ 5241779 h 6858000"/>
              <a:gd name="connsiteX32" fmla="*/ 468099 w 1380520"/>
              <a:gd name="connsiteY32" fmla="*/ 5225268 h 6858000"/>
              <a:gd name="connsiteX33" fmla="*/ 469119 w 1380520"/>
              <a:gd name="connsiteY33" fmla="*/ 5217684 h 6858000"/>
              <a:gd name="connsiteX34" fmla="*/ 476460 w 1380520"/>
              <a:gd name="connsiteY34" fmla="*/ 5193377 h 6858000"/>
              <a:gd name="connsiteX35" fmla="*/ 479763 w 1380520"/>
              <a:gd name="connsiteY35" fmla="*/ 5179288 h 6858000"/>
              <a:gd name="connsiteX36" fmla="*/ 480747 w 1380520"/>
              <a:gd name="connsiteY36" fmla="*/ 5173621 h 6858000"/>
              <a:gd name="connsiteX37" fmla="*/ 476381 w 1380520"/>
              <a:gd name="connsiteY37" fmla="*/ 5159961 h 6858000"/>
              <a:gd name="connsiteX38" fmla="*/ 483058 w 1380520"/>
              <a:gd name="connsiteY38" fmla="*/ 5144295 h 6858000"/>
              <a:gd name="connsiteX39" fmla="*/ 479991 w 1380520"/>
              <a:gd name="connsiteY39" fmla="*/ 5125185 h 6858000"/>
              <a:gd name="connsiteX40" fmla="*/ 486821 w 1380520"/>
              <a:gd name="connsiteY40" fmla="*/ 5121884 h 6858000"/>
              <a:gd name="connsiteX41" fmla="*/ 493857 w 1380520"/>
              <a:gd name="connsiteY41" fmla="*/ 5067850 h 6858000"/>
              <a:gd name="connsiteX42" fmla="*/ 496588 w 1380520"/>
              <a:gd name="connsiteY42" fmla="*/ 5060861 h 6858000"/>
              <a:gd name="connsiteX43" fmla="*/ 493292 w 1380520"/>
              <a:gd name="connsiteY43" fmla="*/ 5034192 h 6858000"/>
              <a:gd name="connsiteX44" fmla="*/ 494846 w 1380520"/>
              <a:gd name="connsiteY44" fmla="*/ 4993030 h 6858000"/>
              <a:gd name="connsiteX45" fmla="*/ 501755 w 1380520"/>
              <a:gd name="connsiteY45" fmla="*/ 4946844 h 6858000"/>
              <a:gd name="connsiteX46" fmla="*/ 497611 w 1380520"/>
              <a:gd name="connsiteY46" fmla="*/ 4932692 h 6858000"/>
              <a:gd name="connsiteX47" fmla="*/ 513014 w 1380520"/>
              <a:gd name="connsiteY47" fmla="*/ 4858827 h 6858000"/>
              <a:gd name="connsiteX48" fmla="*/ 518917 w 1380520"/>
              <a:gd name="connsiteY48" fmla="*/ 4821170 h 6858000"/>
              <a:gd name="connsiteX49" fmla="*/ 523650 w 1380520"/>
              <a:gd name="connsiteY49" fmla="*/ 4780965 h 6858000"/>
              <a:gd name="connsiteX50" fmla="*/ 524943 w 1380520"/>
              <a:gd name="connsiteY50" fmla="*/ 4750867 h 6858000"/>
              <a:gd name="connsiteX51" fmla="*/ 522750 w 1380520"/>
              <a:gd name="connsiteY51" fmla="*/ 4690749 h 6858000"/>
              <a:gd name="connsiteX52" fmla="*/ 518230 w 1380520"/>
              <a:gd name="connsiteY52" fmla="*/ 4584173 h 6858000"/>
              <a:gd name="connsiteX53" fmla="*/ 513313 w 1380520"/>
              <a:gd name="connsiteY53" fmla="*/ 4444346 h 6858000"/>
              <a:gd name="connsiteX54" fmla="*/ 509878 w 1380520"/>
              <a:gd name="connsiteY54" fmla="*/ 4375228 h 6858000"/>
              <a:gd name="connsiteX55" fmla="*/ 490531 w 1380520"/>
              <a:gd name="connsiteY55" fmla="*/ 4214165 h 6858000"/>
              <a:gd name="connsiteX56" fmla="*/ 494604 w 1380520"/>
              <a:gd name="connsiteY56" fmla="*/ 4090296 h 6858000"/>
              <a:gd name="connsiteX57" fmla="*/ 479860 w 1380520"/>
              <a:gd name="connsiteY57" fmla="*/ 4033999 h 6858000"/>
              <a:gd name="connsiteX58" fmla="*/ 481009 w 1380520"/>
              <a:gd name="connsiteY58" fmla="*/ 4031933 h 6858000"/>
              <a:gd name="connsiteX59" fmla="*/ 479585 w 1380520"/>
              <a:gd name="connsiteY59" fmla="*/ 4013953 h 6858000"/>
              <a:gd name="connsiteX60" fmla="*/ 465880 w 1380520"/>
              <a:gd name="connsiteY60" fmla="*/ 3974753 h 6858000"/>
              <a:gd name="connsiteX61" fmla="*/ 467478 w 1380520"/>
              <a:gd name="connsiteY61" fmla="*/ 3969950 h 6858000"/>
              <a:gd name="connsiteX62" fmla="*/ 460900 w 1380520"/>
              <a:gd name="connsiteY62" fmla="*/ 3933779 h 6858000"/>
              <a:gd name="connsiteX63" fmla="*/ 462231 w 1380520"/>
              <a:gd name="connsiteY63" fmla="*/ 3933093 h 6858000"/>
              <a:gd name="connsiteX64" fmla="*/ 466585 w 1380520"/>
              <a:gd name="connsiteY64" fmla="*/ 3922082 h 6858000"/>
              <a:gd name="connsiteX65" fmla="*/ 471663 w 1380520"/>
              <a:gd name="connsiteY65" fmla="*/ 3901461 h 6858000"/>
              <a:gd name="connsiteX66" fmla="*/ 494257 w 1380520"/>
              <a:gd name="connsiteY66" fmla="*/ 3813873 h 6858000"/>
              <a:gd name="connsiteX67" fmla="*/ 493682 w 1380520"/>
              <a:gd name="connsiteY67" fmla="*/ 3806161 h 6858000"/>
              <a:gd name="connsiteX68" fmla="*/ 493989 w 1380520"/>
              <a:gd name="connsiteY68" fmla="*/ 3805957 h 6858000"/>
              <a:gd name="connsiteX69" fmla="*/ 494016 w 1380520"/>
              <a:gd name="connsiteY69" fmla="*/ 3797724 h 6858000"/>
              <a:gd name="connsiteX70" fmla="*/ 492631 w 1380520"/>
              <a:gd name="connsiteY70" fmla="*/ 3792098 h 6858000"/>
              <a:gd name="connsiteX71" fmla="*/ 491515 w 1380520"/>
              <a:gd name="connsiteY71" fmla="*/ 3777135 h 6858000"/>
              <a:gd name="connsiteX72" fmla="*/ 493248 w 1380520"/>
              <a:gd name="connsiteY72" fmla="*/ 3771656 h 6858000"/>
              <a:gd name="connsiteX73" fmla="*/ 496991 w 1380520"/>
              <a:gd name="connsiteY73" fmla="*/ 3769007 h 6858000"/>
              <a:gd name="connsiteX74" fmla="*/ 496457 w 1380520"/>
              <a:gd name="connsiteY74" fmla="*/ 3767709 h 6858000"/>
              <a:gd name="connsiteX75" fmla="*/ 505153 w 1380520"/>
              <a:gd name="connsiteY75" fmla="*/ 3738082 h 6858000"/>
              <a:gd name="connsiteX76" fmla="*/ 512499 w 1380520"/>
              <a:gd name="connsiteY76" fmla="*/ 3673397 h 6858000"/>
              <a:gd name="connsiteX77" fmla="*/ 511795 w 1380520"/>
              <a:gd name="connsiteY77" fmla="*/ 3637109 h 6858000"/>
              <a:gd name="connsiteX78" fmla="*/ 515238 w 1380520"/>
              <a:gd name="connsiteY78" fmla="*/ 3536883 h 6858000"/>
              <a:gd name="connsiteX79" fmla="*/ 522776 w 1380520"/>
              <a:gd name="connsiteY79" fmla="*/ 3435652 h 6858000"/>
              <a:gd name="connsiteX80" fmla="*/ 524447 w 1380520"/>
              <a:gd name="connsiteY80" fmla="*/ 3307769 h 6858000"/>
              <a:gd name="connsiteX81" fmla="*/ 542010 w 1380520"/>
              <a:gd name="connsiteY81" fmla="*/ 3250522 h 6858000"/>
              <a:gd name="connsiteX82" fmla="*/ 542435 w 1380520"/>
              <a:gd name="connsiteY82" fmla="*/ 3229163 h 6858000"/>
              <a:gd name="connsiteX83" fmla="*/ 544258 w 1380520"/>
              <a:gd name="connsiteY83" fmla="*/ 3217217 h 6858000"/>
              <a:gd name="connsiteX84" fmla="*/ 531093 w 1380520"/>
              <a:gd name="connsiteY84" fmla="*/ 3183755 h 6858000"/>
              <a:gd name="connsiteX85" fmla="*/ 531594 w 1380520"/>
              <a:gd name="connsiteY85" fmla="*/ 3178642 h 6858000"/>
              <a:gd name="connsiteX86" fmla="*/ 519194 w 1380520"/>
              <a:gd name="connsiteY86" fmla="*/ 3158586 h 6858000"/>
              <a:gd name="connsiteX87" fmla="*/ 504379 w 1380520"/>
              <a:gd name="connsiteY87" fmla="*/ 3129034 h 6858000"/>
              <a:gd name="connsiteX88" fmla="*/ 505044 w 1380520"/>
              <a:gd name="connsiteY88" fmla="*/ 3126682 h 6858000"/>
              <a:gd name="connsiteX89" fmla="*/ 495912 w 1380520"/>
              <a:gd name="connsiteY89" fmla="*/ 3114519 h 6858000"/>
              <a:gd name="connsiteX90" fmla="*/ 482521 w 1380520"/>
              <a:gd name="connsiteY90" fmla="*/ 3106272 h 6858000"/>
              <a:gd name="connsiteX91" fmla="*/ 455251 w 1380520"/>
              <a:gd name="connsiteY91" fmla="*/ 2958185 h 6858000"/>
              <a:gd name="connsiteX92" fmla="*/ 397865 w 1380520"/>
              <a:gd name="connsiteY92" fmla="*/ 2762989 h 6858000"/>
              <a:gd name="connsiteX93" fmla="*/ 346783 w 1380520"/>
              <a:gd name="connsiteY93" fmla="*/ 2554718 h 6858000"/>
              <a:gd name="connsiteX94" fmla="*/ 326877 w 1380520"/>
              <a:gd name="connsiteY94" fmla="*/ 2485734 h 6858000"/>
              <a:gd name="connsiteX95" fmla="*/ 317600 w 1380520"/>
              <a:gd name="connsiteY95" fmla="*/ 2447068 h 6858000"/>
              <a:gd name="connsiteX96" fmla="*/ 304561 w 1380520"/>
              <a:gd name="connsiteY96" fmla="*/ 2425819 h 6858000"/>
              <a:gd name="connsiteX97" fmla="*/ 310560 w 1380520"/>
              <a:gd name="connsiteY97" fmla="*/ 2402874 h 6858000"/>
              <a:gd name="connsiteX98" fmla="*/ 313172 w 1380520"/>
              <a:gd name="connsiteY98" fmla="*/ 2381443 h 6858000"/>
              <a:gd name="connsiteX99" fmla="*/ 289501 w 1380520"/>
              <a:gd name="connsiteY99" fmla="*/ 2261920 h 6858000"/>
              <a:gd name="connsiteX100" fmla="*/ 279388 w 1380520"/>
              <a:gd name="connsiteY100" fmla="*/ 2195378 h 6858000"/>
              <a:gd name="connsiteX101" fmla="*/ 263605 w 1380520"/>
              <a:gd name="connsiteY101" fmla="*/ 2155135 h 6858000"/>
              <a:gd name="connsiteX102" fmla="*/ 261063 w 1380520"/>
              <a:gd name="connsiteY102" fmla="*/ 2118008 h 6858000"/>
              <a:gd name="connsiteX103" fmla="*/ 262056 w 1380520"/>
              <a:gd name="connsiteY103" fmla="*/ 2050531 h 6858000"/>
              <a:gd name="connsiteX104" fmla="*/ 253862 w 1380520"/>
              <a:gd name="connsiteY104" fmla="*/ 1963269 h 6858000"/>
              <a:gd name="connsiteX105" fmla="*/ 235040 w 1380520"/>
              <a:gd name="connsiteY105" fmla="*/ 1906352 h 6858000"/>
              <a:gd name="connsiteX106" fmla="*/ 211597 w 1380520"/>
              <a:gd name="connsiteY106" fmla="*/ 1861531 h 6858000"/>
              <a:gd name="connsiteX107" fmla="*/ 165396 w 1380520"/>
              <a:gd name="connsiteY107" fmla="*/ 1732919 h 6858000"/>
              <a:gd name="connsiteX108" fmla="*/ 137707 w 1380520"/>
              <a:gd name="connsiteY108" fmla="*/ 1663540 h 6858000"/>
              <a:gd name="connsiteX109" fmla="*/ 136833 w 1380520"/>
              <a:gd name="connsiteY109" fmla="*/ 1615777 h 6858000"/>
              <a:gd name="connsiteX110" fmla="*/ 117628 w 1380520"/>
              <a:gd name="connsiteY110" fmla="*/ 1563678 h 6858000"/>
              <a:gd name="connsiteX111" fmla="*/ 130708 w 1380520"/>
              <a:gd name="connsiteY111" fmla="*/ 1519474 h 6858000"/>
              <a:gd name="connsiteX112" fmla="*/ 123450 w 1380520"/>
              <a:gd name="connsiteY112" fmla="*/ 1477995 h 6858000"/>
              <a:gd name="connsiteX113" fmla="*/ 109535 w 1380520"/>
              <a:gd name="connsiteY113" fmla="*/ 1373769 h 6858000"/>
              <a:gd name="connsiteX114" fmla="*/ 117842 w 1380520"/>
              <a:gd name="connsiteY114" fmla="*/ 1307086 h 6858000"/>
              <a:gd name="connsiteX115" fmla="*/ 119030 w 1380520"/>
              <a:gd name="connsiteY115" fmla="*/ 1189033 h 6858000"/>
              <a:gd name="connsiteX116" fmla="*/ 123715 w 1380520"/>
              <a:gd name="connsiteY116" fmla="*/ 1168288 h 6858000"/>
              <a:gd name="connsiteX117" fmla="*/ 115997 w 1380520"/>
              <a:gd name="connsiteY117" fmla="*/ 1142577 h 6858000"/>
              <a:gd name="connsiteX118" fmla="*/ 105303 w 1380520"/>
              <a:gd name="connsiteY118" fmla="*/ 1088484 h 6858000"/>
              <a:gd name="connsiteX119" fmla="*/ 94039 w 1380520"/>
              <a:gd name="connsiteY119" fmla="*/ 1016103 h 6858000"/>
              <a:gd name="connsiteX120" fmla="*/ 95495 w 1380520"/>
              <a:gd name="connsiteY120" fmla="*/ 932283 h 6858000"/>
              <a:gd name="connsiteX121" fmla="*/ 97731 w 1380520"/>
              <a:gd name="connsiteY121" fmla="*/ 915925 h 6858000"/>
              <a:gd name="connsiteX122" fmla="*/ 90360 w 1380520"/>
              <a:gd name="connsiteY122" fmla="*/ 896999 h 6858000"/>
              <a:gd name="connsiteX123" fmla="*/ 59768 w 1380520"/>
              <a:gd name="connsiteY123" fmla="*/ 821517 h 6858000"/>
              <a:gd name="connsiteX124" fmla="*/ 38718 w 1380520"/>
              <a:gd name="connsiteY124" fmla="*/ 751353 h 6858000"/>
              <a:gd name="connsiteX125" fmla="*/ 38276 w 1380520"/>
              <a:gd name="connsiteY125" fmla="*/ 721230 h 6858000"/>
              <a:gd name="connsiteX126" fmla="*/ 23947 w 1380520"/>
              <a:gd name="connsiteY126" fmla="*/ 681659 h 6858000"/>
              <a:gd name="connsiteX127" fmla="*/ 9366 w 1380520"/>
              <a:gd name="connsiteY127" fmla="*/ 635218 h 6858000"/>
              <a:gd name="connsiteX128" fmla="*/ 14377 w 1380520"/>
              <a:gd name="connsiteY128" fmla="*/ 613763 h 6858000"/>
              <a:gd name="connsiteX129" fmla="*/ 319 w 1380520"/>
              <a:gd name="connsiteY129" fmla="*/ 598582 h 6858000"/>
              <a:gd name="connsiteX130" fmla="*/ 0 w 1380520"/>
              <a:gd name="connsiteY130" fmla="*/ 576846 h 6858000"/>
              <a:gd name="connsiteX131" fmla="*/ 68392 w 1380520"/>
              <a:gd name="connsiteY131" fmla="*/ 446567 h 6858000"/>
              <a:gd name="connsiteX132" fmla="*/ 67640 w 1380520"/>
              <a:gd name="connsiteY132" fmla="*/ 393828 h 6858000"/>
              <a:gd name="connsiteX133" fmla="*/ 67470 w 1380520"/>
              <a:gd name="connsiteY133" fmla="*/ 353137 h 6858000"/>
              <a:gd name="connsiteX134" fmla="*/ 88980 w 1380520"/>
              <a:gd name="connsiteY134" fmla="*/ 309501 h 6858000"/>
              <a:gd name="connsiteX135" fmla="*/ 73163 w 1380520"/>
              <a:gd name="connsiteY135" fmla="*/ 275771 h 6858000"/>
              <a:gd name="connsiteX136" fmla="*/ 90190 w 1380520"/>
              <a:gd name="connsiteY136" fmla="*/ 212860 h 6858000"/>
              <a:gd name="connsiteX137" fmla="*/ 81900 w 1380520"/>
              <a:gd name="connsiteY137" fmla="*/ 144983 h 6858000"/>
              <a:gd name="connsiteX138" fmla="*/ 94184 w 1380520"/>
              <a:gd name="connsiteY138" fmla="*/ 55288 h 6858000"/>
              <a:gd name="connsiteX139" fmla="*/ 53738 w 1380520"/>
              <a:gd name="connsiteY139" fmla="*/ 0 h 6858000"/>
              <a:gd name="connsiteX0" fmla="*/ 53420 w 1380202"/>
              <a:gd name="connsiteY0" fmla="*/ 0 h 6858000"/>
              <a:gd name="connsiteX1" fmla="*/ 1380202 w 1380202"/>
              <a:gd name="connsiteY1" fmla="*/ 0 h 6858000"/>
              <a:gd name="connsiteX2" fmla="*/ 1380202 w 1380202"/>
              <a:gd name="connsiteY2" fmla="*/ 6858000 h 6858000"/>
              <a:gd name="connsiteX3" fmla="*/ 116896 w 1380202"/>
              <a:gd name="connsiteY3" fmla="*/ 6857735 h 6858000"/>
              <a:gd name="connsiteX4" fmla="*/ 153489 w 1380202"/>
              <a:gd name="connsiteY4" fmla="*/ 6776847 h 6858000"/>
              <a:gd name="connsiteX5" fmla="*/ 164989 w 1380202"/>
              <a:gd name="connsiteY5" fmla="*/ 6737706 h 6858000"/>
              <a:gd name="connsiteX6" fmla="*/ 189728 w 1380202"/>
              <a:gd name="connsiteY6" fmla="*/ 6691589 h 6858000"/>
              <a:gd name="connsiteX7" fmla="*/ 167285 w 1380202"/>
              <a:gd name="connsiteY7" fmla="*/ 6659970 h 6858000"/>
              <a:gd name="connsiteX8" fmla="*/ 182376 w 1380202"/>
              <a:gd name="connsiteY8" fmla="*/ 6636211 h 6858000"/>
              <a:gd name="connsiteX9" fmla="*/ 199820 w 1380202"/>
              <a:gd name="connsiteY9" fmla="*/ 6594177 h 6858000"/>
              <a:gd name="connsiteX10" fmla="*/ 213860 w 1380202"/>
              <a:gd name="connsiteY10" fmla="*/ 6557575 h 6858000"/>
              <a:gd name="connsiteX11" fmla="*/ 266817 w 1380202"/>
              <a:gd name="connsiteY11" fmla="*/ 6492130 h 6858000"/>
              <a:gd name="connsiteX12" fmla="*/ 282504 w 1380202"/>
              <a:gd name="connsiteY12" fmla="*/ 6431610 h 6858000"/>
              <a:gd name="connsiteX13" fmla="*/ 326209 w 1380202"/>
              <a:gd name="connsiteY13" fmla="*/ 6379786 h 6858000"/>
              <a:gd name="connsiteX14" fmla="*/ 309432 w 1380202"/>
              <a:gd name="connsiteY14" fmla="*/ 6334727 h 6858000"/>
              <a:gd name="connsiteX15" fmla="*/ 286847 w 1380202"/>
              <a:gd name="connsiteY15" fmla="*/ 6313295 h 6858000"/>
              <a:gd name="connsiteX16" fmla="*/ 294011 w 1380202"/>
              <a:gd name="connsiteY16" fmla="*/ 6280046 h 6858000"/>
              <a:gd name="connsiteX17" fmla="*/ 276756 w 1380202"/>
              <a:gd name="connsiteY17" fmla="*/ 6270265 h 6858000"/>
              <a:gd name="connsiteX18" fmla="*/ 303784 w 1380202"/>
              <a:gd name="connsiteY18" fmla="*/ 6252834 h 6858000"/>
              <a:gd name="connsiteX19" fmla="*/ 281776 w 1380202"/>
              <a:gd name="connsiteY19" fmla="*/ 6202459 h 6858000"/>
              <a:gd name="connsiteX20" fmla="*/ 280574 w 1380202"/>
              <a:gd name="connsiteY20" fmla="*/ 6153037 h 6858000"/>
              <a:gd name="connsiteX21" fmla="*/ 295989 w 1380202"/>
              <a:gd name="connsiteY21" fmla="*/ 6078132 h 6858000"/>
              <a:gd name="connsiteX22" fmla="*/ 283376 w 1380202"/>
              <a:gd name="connsiteY22" fmla="*/ 6028119 h 6858000"/>
              <a:gd name="connsiteX23" fmla="*/ 268605 w 1380202"/>
              <a:gd name="connsiteY23" fmla="*/ 5926735 h 6858000"/>
              <a:gd name="connsiteX24" fmla="*/ 318117 w 1380202"/>
              <a:gd name="connsiteY24" fmla="*/ 5712857 h 6858000"/>
              <a:gd name="connsiteX25" fmla="*/ 297192 w 1380202"/>
              <a:gd name="connsiteY25" fmla="*/ 5676393 h 6858000"/>
              <a:gd name="connsiteX26" fmla="*/ 336784 w 1380202"/>
              <a:gd name="connsiteY26" fmla="*/ 5563435 h 6858000"/>
              <a:gd name="connsiteX27" fmla="*/ 383914 w 1380202"/>
              <a:gd name="connsiteY27" fmla="*/ 5437125 h 6858000"/>
              <a:gd name="connsiteX28" fmla="*/ 397482 w 1380202"/>
              <a:gd name="connsiteY28" fmla="*/ 5396260 h 6858000"/>
              <a:gd name="connsiteX29" fmla="*/ 413463 w 1380202"/>
              <a:gd name="connsiteY29" fmla="*/ 5330009 h 6858000"/>
              <a:gd name="connsiteX30" fmla="*/ 446956 w 1380202"/>
              <a:gd name="connsiteY30" fmla="*/ 5273739 h 6858000"/>
              <a:gd name="connsiteX31" fmla="*/ 456555 w 1380202"/>
              <a:gd name="connsiteY31" fmla="*/ 5241779 h 6858000"/>
              <a:gd name="connsiteX32" fmla="*/ 467781 w 1380202"/>
              <a:gd name="connsiteY32" fmla="*/ 5225268 h 6858000"/>
              <a:gd name="connsiteX33" fmla="*/ 468801 w 1380202"/>
              <a:gd name="connsiteY33" fmla="*/ 5217684 h 6858000"/>
              <a:gd name="connsiteX34" fmla="*/ 476142 w 1380202"/>
              <a:gd name="connsiteY34" fmla="*/ 5193377 h 6858000"/>
              <a:gd name="connsiteX35" fmla="*/ 479445 w 1380202"/>
              <a:gd name="connsiteY35" fmla="*/ 5179288 h 6858000"/>
              <a:gd name="connsiteX36" fmla="*/ 480429 w 1380202"/>
              <a:gd name="connsiteY36" fmla="*/ 5173621 h 6858000"/>
              <a:gd name="connsiteX37" fmla="*/ 476063 w 1380202"/>
              <a:gd name="connsiteY37" fmla="*/ 5159961 h 6858000"/>
              <a:gd name="connsiteX38" fmla="*/ 482740 w 1380202"/>
              <a:gd name="connsiteY38" fmla="*/ 5144295 h 6858000"/>
              <a:gd name="connsiteX39" fmla="*/ 479673 w 1380202"/>
              <a:gd name="connsiteY39" fmla="*/ 5125185 h 6858000"/>
              <a:gd name="connsiteX40" fmla="*/ 486503 w 1380202"/>
              <a:gd name="connsiteY40" fmla="*/ 5121884 h 6858000"/>
              <a:gd name="connsiteX41" fmla="*/ 493539 w 1380202"/>
              <a:gd name="connsiteY41" fmla="*/ 5067850 h 6858000"/>
              <a:gd name="connsiteX42" fmla="*/ 496270 w 1380202"/>
              <a:gd name="connsiteY42" fmla="*/ 5060861 h 6858000"/>
              <a:gd name="connsiteX43" fmla="*/ 492974 w 1380202"/>
              <a:gd name="connsiteY43" fmla="*/ 5034192 h 6858000"/>
              <a:gd name="connsiteX44" fmla="*/ 494528 w 1380202"/>
              <a:gd name="connsiteY44" fmla="*/ 4993030 h 6858000"/>
              <a:gd name="connsiteX45" fmla="*/ 501437 w 1380202"/>
              <a:gd name="connsiteY45" fmla="*/ 4946844 h 6858000"/>
              <a:gd name="connsiteX46" fmla="*/ 497293 w 1380202"/>
              <a:gd name="connsiteY46" fmla="*/ 4932692 h 6858000"/>
              <a:gd name="connsiteX47" fmla="*/ 512696 w 1380202"/>
              <a:gd name="connsiteY47" fmla="*/ 4858827 h 6858000"/>
              <a:gd name="connsiteX48" fmla="*/ 518599 w 1380202"/>
              <a:gd name="connsiteY48" fmla="*/ 4821170 h 6858000"/>
              <a:gd name="connsiteX49" fmla="*/ 523332 w 1380202"/>
              <a:gd name="connsiteY49" fmla="*/ 4780965 h 6858000"/>
              <a:gd name="connsiteX50" fmla="*/ 524625 w 1380202"/>
              <a:gd name="connsiteY50" fmla="*/ 4750867 h 6858000"/>
              <a:gd name="connsiteX51" fmla="*/ 522432 w 1380202"/>
              <a:gd name="connsiteY51" fmla="*/ 4690749 h 6858000"/>
              <a:gd name="connsiteX52" fmla="*/ 517912 w 1380202"/>
              <a:gd name="connsiteY52" fmla="*/ 4584173 h 6858000"/>
              <a:gd name="connsiteX53" fmla="*/ 512995 w 1380202"/>
              <a:gd name="connsiteY53" fmla="*/ 4444346 h 6858000"/>
              <a:gd name="connsiteX54" fmla="*/ 509560 w 1380202"/>
              <a:gd name="connsiteY54" fmla="*/ 4375228 h 6858000"/>
              <a:gd name="connsiteX55" fmla="*/ 490213 w 1380202"/>
              <a:gd name="connsiteY55" fmla="*/ 4214165 h 6858000"/>
              <a:gd name="connsiteX56" fmla="*/ 494286 w 1380202"/>
              <a:gd name="connsiteY56" fmla="*/ 4090296 h 6858000"/>
              <a:gd name="connsiteX57" fmla="*/ 479542 w 1380202"/>
              <a:gd name="connsiteY57" fmla="*/ 4033999 h 6858000"/>
              <a:gd name="connsiteX58" fmla="*/ 480691 w 1380202"/>
              <a:gd name="connsiteY58" fmla="*/ 4031933 h 6858000"/>
              <a:gd name="connsiteX59" fmla="*/ 479267 w 1380202"/>
              <a:gd name="connsiteY59" fmla="*/ 4013953 h 6858000"/>
              <a:gd name="connsiteX60" fmla="*/ 465562 w 1380202"/>
              <a:gd name="connsiteY60" fmla="*/ 3974753 h 6858000"/>
              <a:gd name="connsiteX61" fmla="*/ 467160 w 1380202"/>
              <a:gd name="connsiteY61" fmla="*/ 3969950 h 6858000"/>
              <a:gd name="connsiteX62" fmla="*/ 460582 w 1380202"/>
              <a:gd name="connsiteY62" fmla="*/ 3933779 h 6858000"/>
              <a:gd name="connsiteX63" fmla="*/ 461913 w 1380202"/>
              <a:gd name="connsiteY63" fmla="*/ 3933093 h 6858000"/>
              <a:gd name="connsiteX64" fmla="*/ 466267 w 1380202"/>
              <a:gd name="connsiteY64" fmla="*/ 3922082 h 6858000"/>
              <a:gd name="connsiteX65" fmla="*/ 471345 w 1380202"/>
              <a:gd name="connsiteY65" fmla="*/ 3901461 h 6858000"/>
              <a:gd name="connsiteX66" fmla="*/ 493939 w 1380202"/>
              <a:gd name="connsiteY66" fmla="*/ 3813873 h 6858000"/>
              <a:gd name="connsiteX67" fmla="*/ 493364 w 1380202"/>
              <a:gd name="connsiteY67" fmla="*/ 3806161 h 6858000"/>
              <a:gd name="connsiteX68" fmla="*/ 493671 w 1380202"/>
              <a:gd name="connsiteY68" fmla="*/ 3805957 h 6858000"/>
              <a:gd name="connsiteX69" fmla="*/ 493698 w 1380202"/>
              <a:gd name="connsiteY69" fmla="*/ 3797724 h 6858000"/>
              <a:gd name="connsiteX70" fmla="*/ 492313 w 1380202"/>
              <a:gd name="connsiteY70" fmla="*/ 3792098 h 6858000"/>
              <a:gd name="connsiteX71" fmla="*/ 491197 w 1380202"/>
              <a:gd name="connsiteY71" fmla="*/ 3777135 h 6858000"/>
              <a:gd name="connsiteX72" fmla="*/ 492930 w 1380202"/>
              <a:gd name="connsiteY72" fmla="*/ 3771656 h 6858000"/>
              <a:gd name="connsiteX73" fmla="*/ 496673 w 1380202"/>
              <a:gd name="connsiteY73" fmla="*/ 3769007 h 6858000"/>
              <a:gd name="connsiteX74" fmla="*/ 496139 w 1380202"/>
              <a:gd name="connsiteY74" fmla="*/ 3767709 h 6858000"/>
              <a:gd name="connsiteX75" fmla="*/ 504835 w 1380202"/>
              <a:gd name="connsiteY75" fmla="*/ 3738082 h 6858000"/>
              <a:gd name="connsiteX76" fmla="*/ 512181 w 1380202"/>
              <a:gd name="connsiteY76" fmla="*/ 3673397 h 6858000"/>
              <a:gd name="connsiteX77" fmla="*/ 511477 w 1380202"/>
              <a:gd name="connsiteY77" fmla="*/ 3637109 h 6858000"/>
              <a:gd name="connsiteX78" fmla="*/ 514920 w 1380202"/>
              <a:gd name="connsiteY78" fmla="*/ 3536883 h 6858000"/>
              <a:gd name="connsiteX79" fmla="*/ 522458 w 1380202"/>
              <a:gd name="connsiteY79" fmla="*/ 3435652 h 6858000"/>
              <a:gd name="connsiteX80" fmla="*/ 524129 w 1380202"/>
              <a:gd name="connsiteY80" fmla="*/ 3307769 h 6858000"/>
              <a:gd name="connsiteX81" fmla="*/ 541692 w 1380202"/>
              <a:gd name="connsiteY81" fmla="*/ 3250522 h 6858000"/>
              <a:gd name="connsiteX82" fmla="*/ 542117 w 1380202"/>
              <a:gd name="connsiteY82" fmla="*/ 3229163 h 6858000"/>
              <a:gd name="connsiteX83" fmla="*/ 543940 w 1380202"/>
              <a:gd name="connsiteY83" fmla="*/ 3217217 h 6858000"/>
              <a:gd name="connsiteX84" fmla="*/ 530775 w 1380202"/>
              <a:gd name="connsiteY84" fmla="*/ 3183755 h 6858000"/>
              <a:gd name="connsiteX85" fmla="*/ 531276 w 1380202"/>
              <a:gd name="connsiteY85" fmla="*/ 3178642 h 6858000"/>
              <a:gd name="connsiteX86" fmla="*/ 518876 w 1380202"/>
              <a:gd name="connsiteY86" fmla="*/ 3158586 h 6858000"/>
              <a:gd name="connsiteX87" fmla="*/ 504061 w 1380202"/>
              <a:gd name="connsiteY87" fmla="*/ 3129034 h 6858000"/>
              <a:gd name="connsiteX88" fmla="*/ 504726 w 1380202"/>
              <a:gd name="connsiteY88" fmla="*/ 3126682 h 6858000"/>
              <a:gd name="connsiteX89" fmla="*/ 495594 w 1380202"/>
              <a:gd name="connsiteY89" fmla="*/ 3114519 h 6858000"/>
              <a:gd name="connsiteX90" fmla="*/ 482203 w 1380202"/>
              <a:gd name="connsiteY90" fmla="*/ 3106272 h 6858000"/>
              <a:gd name="connsiteX91" fmla="*/ 454933 w 1380202"/>
              <a:gd name="connsiteY91" fmla="*/ 2958185 h 6858000"/>
              <a:gd name="connsiteX92" fmla="*/ 397547 w 1380202"/>
              <a:gd name="connsiteY92" fmla="*/ 2762989 h 6858000"/>
              <a:gd name="connsiteX93" fmla="*/ 346465 w 1380202"/>
              <a:gd name="connsiteY93" fmla="*/ 2554718 h 6858000"/>
              <a:gd name="connsiteX94" fmla="*/ 326559 w 1380202"/>
              <a:gd name="connsiteY94" fmla="*/ 2485734 h 6858000"/>
              <a:gd name="connsiteX95" fmla="*/ 317282 w 1380202"/>
              <a:gd name="connsiteY95" fmla="*/ 2447068 h 6858000"/>
              <a:gd name="connsiteX96" fmla="*/ 304243 w 1380202"/>
              <a:gd name="connsiteY96" fmla="*/ 2425819 h 6858000"/>
              <a:gd name="connsiteX97" fmla="*/ 310242 w 1380202"/>
              <a:gd name="connsiteY97" fmla="*/ 2402874 h 6858000"/>
              <a:gd name="connsiteX98" fmla="*/ 312854 w 1380202"/>
              <a:gd name="connsiteY98" fmla="*/ 2381443 h 6858000"/>
              <a:gd name="connsiteX99" fmla="*/ 289183 w 1380202"/>
              <a:gd name="connsiteY99" fmla="*/ 2261920 h 6858000"/>
              <a:gd name="connsiteX100" fmla="*/ 279070 w 1380202"/>
              <a:gd name="connsiteY100" fmla="*/ 2195378 h 6858000"/>
              <a:gd name="connsiteX101" fmla="*/ 263287 w 1380202"/>
              <a:gd name="connsiteY101" fmla="*/ 2155135 h 6858000"/>
              <a:gd name="connsiteX102" fmla="*/ 260745 w 1380202"/>
              <a:gd name="connsiteY102" fmla="*/ 2118008 h 6858000"/>
              <a:gd name="connsiteX103" fmla="*/ 261738 w 1380202"/>
              <a:gd name="connsiteY103" fmla="*/ 2050531 h 6858000"/>
              <a:gd name="connsiteX104" fmla="*/ 253544 w 1380202"/>
              <a:gd name="connsiteY104" fmla="*/ 1963269 h 6858000"/>
              <a:gd name="connsiteX105" fmla="*/ 234722 w 1380202"/>
              <a:gd name="connsiteY105" fmla="*/ 1906352 h 6858000"/>
              <a:gd name="connsiteX106" fmla="*/ 211279 w 1380202"/>
              <a:gd name="connsiteY106" fmla="*/ 1861531 h 6858000"/>
              <a:gd name="connsiteX107" fmla="*/ 165078 w 1380202"/>
              <a:gd name="connsiteY107" fmla="*/ 1732919 h 6858000"/>
              <a:gd name="connsiteX108" fmla="*/ 137389 w 1380202"/>
              <a:gd name="connsiteY108" fmla="*/ 1663540 h 6858000"/>
              <a:gd name="connsiteX109" fmla="*/ 136515 w 1380202"/>
              <a:gd name="connsiteY109" fmla="*/ 1615777 h 6858000"/>
              <a:gd name="connsiteX110" fmla="*/ 117310 w 1380202"/>
              <a:gd name="connsiteY110" fmla="*/ 1563678 h 6858000"/>
              <a:gd name="connsiteX111" fmla="*/ 130390 w 1380202"/>
              <a:gd name="connsiteY111" fmla="*/ 1519474 h 6858000"/>
              <a:gd name="connsiteX112" fmla="*/ 123132 w 1380202"/>
              <a:gd name="connsiteY112" fmla="*/ 1477995 h 6858000"/>
              <a:gd name="connsiteX113" fmla="*/ 109217 w 1380202"/>
              <a:gd name="connsiteY113" fmla="*/ 1373769 h 6858000"/>
              <a:gd name="connsiteX114" fmla="*/ 117524 w 1380202"/>
              <a:gd name="connsiteY114" fmla="*/ 1307086 h 6858000"/>
              <a:gd name="connsiteX115" fmla="*/ 118712 w 1380202"/>
              <a:gd name="connsiteY115" fmla="*/ 1189033 h 6858000"/>
              <a:gd name="connsiteX116" fmla="*/ 123397 w 1380202"/>
              <a:gd name="connsiteY116" fmla="*/ 1168288 h 6858000"/>
              <a:gd name="connsiteX117" fmla="*/ 115679 w 1380202"/>
              <a:gd name="connsiteY117" fmla="*/ 1142577 h 6858000"/>
              <a:gd name="connsiteX118" fmla="*/ 104985 w 1380202"/>
              <a:gd name="connsiteY118" fmla="*/ 1088484 h 6858000"/>
              <a:gd name="connsiteX119" fmla="*/ 93721 w 1380202"/>
              <a:gd name="connsiteY119" fmla="*/ 1016103 h 6858000"/>
              <a:gd name="connsiteX120" fmla="*/ 95177 w 1380202"/>
              <a:gd name="connsiteY120" fmla="*/ 932283 h 6858000"/>
              <a:gd name="connsiteX121" fmla="*/ 97413 w 1380202"/>
              <a:gd name="connsiteY121" fmla="*/ 915925 h 6858000"/>
              <a:gd name="connsiteX122" fmla="*/ 90042 w 1380202"/>
              <a:gd name="connsiteY122" fmla="*/ 896999 h 6858000"/>
              <a:gd name="connsiteX123" fmla="*/ 59450 w 1380202"/>
              <a:gd name="connsiteY123" fmla="*/ 821517 h 6858000"/>
              <a:gd name="connsiteX124" fmla="*/ 38400 w 1380202"/>
              <a:gd name="connsiteY124" fmla="*/ 751353 h 6858000"/>
              <a:gd name="connsiteX125" fmla="*/ 37958 w 1380202"/>
              <a:gd name="connsiteY125" fmla="*/ 721230 h 6858000"/>
              <a:gd name="connsiteX126" fmla="*/ 23629 w 1380202"/>
              <a:gd name="connsiteY126" fmla="*/ 681659 h 6858000"/>
              <a:gd name="connsiteX127" fmla="*/ 9048 w 1380202"/>
              <a:gd name="connsiteY127" fmla="*/ 635218 h 6858000"/>
              <a:gd name="connsiteX128" fmla="*/ 14059 w 1380202"/>
              <a:gd name="connsiteY128" fmla="*/ 613763 h 6858000"/>
              <a:gd name="connsiteX129" fmla="*/ 1 w 1380202"/>
              <a:gd name="connsiteY129" fmla="*/ 598582 h 6858000"/>
              <a:gd name="connsiteX130" fmla="*/ 79993 w 1380202"/>
              <a:gd name="connsiteY130" fmla="*/ 473479 h 6858000"/>
              <a:gd name="connsiteX131" fmla="*/ 68074 w 1380202"/>
              <a:gd name="connsiteY131" fmla="*/ 446567 h 6858000"/>
              <a:gd name="connsiteX132" fmla="*/ 67322 w 1380202"/>
              <a:gd name="connsiteY132" fmla="*/ 393828 h 6858000"/>
              <a:gd name="connsiteX133" fmla="*/ 67152 w 1380202"/>
              <a:gd name="connsiteY133" fmla="*/ 353137 h 6858000"/>
              <a:gd name="connsiteX134" fmla="*/ 88662 w 1380202"/>
              <a:gd name="connsiteY134" fmla="*/ 309501 h 6858000"/>
              <a:gd name="connsiteX135" fmla="*/ 72845 w 1380202"/>
              <a:gd name="connsiteY135" fmla="*/ 275771 h 6858000"/>
              <a:gd name="connsiteX136" fmla="*/ 89872 w 1380202"/>
              <a:gd name="connsiteY136" fmla="*/ 212860 h 6858000"/>
              <a:gd name="connsiteX137" fmla="*/ 81582 w 1380202"/>
              <a:gd name="connsiteY137" fmla="*/ 144983 h 6858000"/>
              <a:gd name="connsiteX138" fmla="*/ 93866 w 1380202"/>
              <a:gd name="connsiteY138" fmla="*/ 55288 h 6858000"/>
              <a:gd name="connsiteX139" fmla="*/ 53420 w 138020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5239 w 1371382"/>
              <a:gd name="connsiteY128" fmla="*/ 613763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22148 w 1371382"/>
              <a:gd name="connsiteY128" fmla="*/ 585934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13805 w 1364418"/>
              <a:gd name="connsiteY129" fmla="*/ 542923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90309 w 1364418"/>
              <a:gd name="connsiteY121" fmla="*/ 921368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251033 w 1364418"/>
              <a:gd name="connsiteY10" fmla="*/ 6492130 h 6858000"/>
              <a:gd name="connsiteX11" fmla="*/ 266720 w 1364418"/>
              <a:gd name="connsiteY11" fmla="*/ 6431610 h 6858000"/>
              <a:gd name="connsiteX12" fmla="*/ 310425 w 1364418"/>
              <a:gd name="connsiteY12" fmla="*/ 6379786 h 6858000"/>
              <a:gd name="connsiteX13" fmla="*/ 293648 w 1364418"/>
              <a:gd name="connsiteY13" fmla="*/ 6334727 h 6858000"/>
              <a:gd name="connsiteX14" fmla="*/ 271063 w 1364418"/>
              <a:gd name="connsiteY14" fmla="*/ 6313295 h 6858000"/>
              <a:gd name="connsiteX15" fmla="*/ 278227 w 1364418"/>
              <a:gd name="connsiteY15" fmla="*/ 6280046 h 6858000"/>
              <a:gd name="connsiteX16" fmla="*/ 281226 w 1364418"/>
              <a:gd name="connsiteY16" fmla="*/ 6272987 h 6858000"/>
              <a:gd name="connsiteX17" fmla="*/ 288000 w 1364418"/>
              <a:gd name="connsiteY17" fmla="*/ 6252834 h 6858000"/>
              <a:gd name="connsiteX18" fmla="*/ 265992 w 1364418"/>
              <a:gd name="connsiteY18" fmla="*/ 6202459 h 6858000"/>
              <a:gd name="connsiteX19" fmla="*/ 264790 w 1364418"/>
              <a:gd name="connsiteY19" fmla="*/ 6153037 h 6858000"/>
              <a:gd name="connsiteX20" fmla="*/ 280205 w 1364418"/>
              <a:gd name="connsiteY20" fmla="*/ 6078132 h 6858000"/>
              <a:gd name="connsiteX21" fmla="*/ 267592 w 1364418"/>
              <a:gd name="connsiteY21" fmla="*/ 6028119 h 6858000"/>
              <a:gd name="connsiteX22" fmla="*/ 252821 w 1364418"/>
              <a:gd name="connsiteY22" fmla="*/ 5926735 h 6858000"/>
              <a:gd name="connsiteX23" fmla="*/ 302333 w 1364418"/>
              <a:gd name="connsiteY23" fmla="*/ 5712857 h 6858000"/>
              <a:gd name="connsiteX24" fmla="*/ 332131 w 1364418"/>
              <a:gd name="connsiteY24" fmla="*/ 5660491 h 6858000"/>
              <a:gd name="connsiteX25" fmla="*/ 341254 w 1364418"/>
              <a:gd name="connsiteY25" fmla="*/ 5563435 h 6858000"/>
              <a:gd name="connsiteX26" fmla="*/ 368130 w 1364418"/>
              <a:gd name="connsiteY26" fmla="*/ 5437125 h 6858000"/>
              <a:gd name="connsiteX27" fmla="*/ 381698 w 1364418"/>
              <a:gd name="connsiteY27" fmla="*/ 5396260 h 6858000"/>
              <a:gd name="connsiteX28" fmla="*/ 397679 w 1364418"/>
              <a:gd name="connsiteY28" fmla="*/ 5330009 h 6858000"/>
              <a:gd name="connsiteX29" fmla="*/ 431172 w 1364418"/>
              <a:gd name="connsiteY29" fmla="*/ 5273739 h 6858000"/>
              <a:gd name="connsiteX30" fmla="*/ 440771 w 1364418"/>
              <a:gd name="connsiteY30" fmla="*/ 5241779 h 6858000"/>
              <a:gd name="connsiteX31" fmla="*/ 451997 w 1364418"/>
              <a:gd name="connsiteY31" fmla="*/ 5225268 h 6858000"/>
              <a:gd name="connsiteX32" fmla="*/ 453017 w 1364418"/>
              <a:gd name="connsiteY32" fmla="*/ 5217684 h 6858000"/>
              <a:gd name="connsiteX33" fmla="*/ 460358 w 1364418"/>
              <a:gd name="connsiteY33" fmla="*/ 5193377 h 6858000"/>
              <a:gd name="connsiteX34" fmla="*/ 463661 w 1364418"/>
              <a:gd name="connsiteY34" fmla="*/ 5179288 h 6858000"/>
              <a:gd name="connsiteX35" fmla="*/ 464645 w 1364418"/>
              <a:gd name="connsiteY35" fmla="*/ 5173621 h 6858000"/>
              <a:gd name="connsiteX36" fmla="*/ 460279 w 1364418"/>
              <a:gd name="connsiteY36" fmla="*/ 5159961 h 6858000"/>
              <a:gd name="connsiteX37" fmla="*/ 466956 w 1364418"/>
              <a:gd name="connsiteY37" fmla="*/ 5144295 h 6858000"/>
              <a:gd name="connsiteX38" fmla="*/ 463889 w 1364418"/>
              <a:gd name="connsiteY38" fmla="*/ 5125185 h 6858000"/>
              <a:gd name="connsiteX39" fmla="*/ 470719 w 1364418"/>
              <a:gd name="connsiteY39" fmla="*/ 5121884 h 6858000"/>
              <a:gd name="connsiteX40" fmla="*/ 477755 w 1364418"/>
              <a:gd name="connsiteY40" fmla="*/ 5067850 h 6858000"/>
              <a:gd name="connsiteX41" fmla="*/ 480486 w 1364418"/>
              <a:gd name="connsiteY41" fmla="*/ 5060861 h 6858000"/>
              <a:gd name="connsiteX42" fmla="*/ 477190 w 1364418"/>
              <a:gd name="connsiteY42" fmla="*/ 5034192 h 6858000"/>
              <a:gd name="connsiteX43" fmla="*/ 478744 w 1364418"/>
              <a:gd name="connsiteY43" fmla="*/ 4993030 h 6858000"/>
              <a:gd name="connsiteX44" fmla="*/ 485653 w 1364418"/>
              <a:gd name="connsiteY44" fmla="*/ 4946844 h 6858000"/>
              <a:gd name="connsiteX45" fmla="*/ 481509 w 1364418"/>
              <a:gd name="connsiteY45" fmla="*/ 4932692 h 6858000"/>
              <a:gd name="connsiteX46" fmla="*/ 496912 w 1364418"/>
              <a:gd name="connsiteY46" fmla="*/ 4858827 h 6858000"/>
              <a:gd name="connsiteX47" fmla="*/ 502815 w 1364418"/>
              <a:gd name="connsiteY47" fmla="*/ 4821170 h 6858000"/>
              <a:gd name="connsiteX48" fmla="*/ 507548 w 1364418"/>
              <a:gd name="connsiteY48" fmla="*/ 4780965 h 6858000"/>
              <a:gd name="connsiteX49" fmla="*/ 508841 w 1364418"/>
              <a:gd name="connsiteY49" fmla="*/ 4750867 h 6858000"/>
              <a:gd name="connsiteX50" fmla="*/ 506648 w 1364418"/>
              <a:gd name="connsiteY50" fmla="*/ 4690749 h 6858000"/>
              <a:gd name="connsiteX51" fmla="*/ 502128 w 1364418"/>
              <a:gd name="connsiteY51" fmla="*/ 4584173 h 6858000"/>
              <a:gd name="connsiteX52" fmla="*/ 497211 w 1364418"/>
              <a:gd name="connsiteY52" fmla="*/ 4444346 h 6858000"/>
              <a:gd name="connsiteX53" fmla="*/ 493776 w 1364418"/>
              <a:gd name="connsiteY53" fmla="*/ 4375228 h 6858000"/>
              <a:gd name="connsiteX54" fmla="*/ 474429 w 1364418"/>
              <a:gd name="connsiteY54" fmla="*/ 4214165 h 6858000"/>
              <a:gd name="connsiteX55" fmla="*/ 478502 w 1364418"/>
              <a:gd name="connsiteY55" fmla="*/ 4090296 h 6858000"/>
              <a:gd name="connsiteX56" fmla="*/ 463758 w 1364418"/>
              <a:gd name="connsiteY56" fmla="*/ 4033999 h 6858000"/>
              <a:gd name="connsiteX57" fmla="*/ 464907 w 1364418"/>
              <a:gd name="connsiteY57" fmla="*/ 4031933 h 6858000"/>
              <a:gd name="connsiteX58" fmla="*/ 463483 w 1364418"/>
              <a:gd name="connsiteY58" fmla="*/ 4013953 h 6858000"/>
              <a:gd name="connsiteX59" fmla="*/ 449778 w 1364418"/>
              <a:gd name="connsiteY59" fmla="*/ 3974753 h 6858000"/>
              <a:gd name="connsiteX60" fmla="*/ 451376 w 1364418"/>
              <a:gd name="connsiteY60" fmla="*/ 3969950 h 6858000"/>
              <a:gd name="connsiteX61" fmla="*/ 444798 w 1364418"/>
              <a:gd name="connsiteY61" fmla="*/ 3933779 h 6858000"/>
              <a:gd name="connsiteX62" fmla="*/ 446129 w 1364418"/>
              <a:gd name="connsiteY62" fmla="*/ 3933093 h 6858000"/>
              <a:gd name="connsiteX63" fmla="*/ 450483 w 1364418"/>
              <a:gd name="connsiteY63" fmla="*/ 3922082 h 6858000"/>
              <a:gd name="connsiteX64" fmla="*/ 455561 w 1364418"/>
              <a:gd name="connsiteY64" fmla="*/ 3901461 h 6858000"/>
              <a:gd name="connsiteX65" fmla="*/ 478155 w 1364418"/>
              <a:gd name="connsiteY65" fmla="*/ 3813873 h 6858000"/>
              <a:gd name="connsiteX66" fmla="*/ 477580 w 1364418"/>
              <a:gd name="connsiteY66" fmla="*/ 3806161 h 6858000"/>
              <a:gd name="connsiteX67" fmla="*/ 477887 w 1364418"/>
              <a:gd name="connsiteY67" fmla="*/ 3805957 h 6858000"/>
              <a:gd name="connsiteX68" fmla="*/ 477914 w 1364418"/>
              <a:gd name="connsiteY68" fmla="*/ 3797724 h 6858000"/>
              <a:gd name="connsiteX69" fmla="*/ 476529 w 1364418"/>
              <a:gd name="connsiteY69" fmla="*/ 3792098 h 6858000"/>
              <a:gd name="connsiteX70" fmla="*/ 475413 w 1364418"/>
              <a:gd name="connsiteY70" fmla="*/ 3777135 h 6858000"/>
              <a:gd name="connsiteX71" fmla="*/ 477146 w 1364418"/>
              <a:gd name="connsiteY71" fmla="*/ 3771656 h 6858000"/>
              <a:gd name="connsiteX72" fmla="*/ 480889 w 1364418"/>
              <a:gd name="connsiteY72" fmla="*/ 3769007 h 6858000"/>
              <a:gd name="connsiteX73" fmla="*/ 480355 w 1364418"/>
              <a:gd name="connsiteY73" fmla="*/ 3767709 h 6858000"/>
              <a:gd name="connsiteX74" fmla="*/ 489051 w 1364418"/>
              <a:gd name="connsiteY74" fmla="*/ 3738082 h 6858000"/>
              <a:gd name="connsiteX75" fmla="*/ 496397 w 1364418"/>
              <a:gd name="connsiteY75" fmla="*/ 3673397 h 6858000"/>
              <a:gd name="connsiteX76" fmla="*/ 495693 w 1364418"/>
              <a:gd name="connsiteY76" fmla="*/ 3637109 h 6858000"/>
              <a:gd name="connsiteX77" fmla="*/ 499136 w 1364418"/>
              <a:gd name="connsiteY77" fmla="*/ 3536883 h 6858000"/>
              <a:gd name="connsiteX78" fmla="*/ 506674 w 1364418"/>
              <a:gd name="connsiteY78" fmla="*/ 3435652 h 6858000"/>
              <a:gd name="connsiteX79" fmla="*/ 508345 w 1364418"/>
              <a:gd name="connsiteY79" fmla="*/ 3307769 h 6858000"/>
              <a:gd name="connsiteX80" fmla="*/ 525908 w 1364418"/>
              <a:gd name="connsiteY80" fmla="*/ 3250522 h 6858000"/>
              <a:gd name="connsiteX81" fmla="*/ 526333 w 1364418"/>
              <a:gd name="connsiteY81" fmla="*/ 3229163 h 6858000"/>
              <a:gd name="connsiteX82" fmla="*/ 528156 w 1364418"/>
              <a:gd name="connsiteY82" fmla="*/ 3217217 h 6858000"/>
              <a:gd name="connsiteX83" fmla="*/ 514991 w 1364418"/>
              <a:gd name="connsiteY83" fmla="*/ 3183755 h 6858000"/>
              <a:gd name="connsiteX84" fmla="*/ 515492 w 1364418"/>
              <a:gd name="connsiteY84" fmla="*/ 3178642 h 6858000"/>
              <a:gd name="connsiteX85" fmla="*/ 503092 w 1364418"/>
              <a:gd name="connsiteY85" fmla="*/ 3158586 h 6858000"/>
              <a:gd name="connsiteX86" fmla="*/ 488277 w 1364418"/>
              <a:gd name="connsiteY86" fmla="*/ 3129034 h 6858000"/>
              <a:gd name="connsiteX87" fmla="*/ 488942 w 1364418"/>
              <a:gd name="connsiteY87" fmla="*/ 3126682 h 6858000"/>
              <a:gd name="connsiteX88" fmla="*/ 479810 w 1364418"/>
              <a:gd name="connsiteY88" fmla="*/ 3114519 h 6858000"/>
              <a:gd name="connsiteX89" fmla="*/ 466419 w 1364418"/>
              <a:gd name="connsiteY89" fmla="*/ 3106272 h 6858000"/>
              <a:gd name="connsiteX90" fmla="*/ 439149 w 1364418"/>
              <a:gd name="connsiteY90" fmla="*/ 2958185 h 6858000"/>
              <a:gd name="connsiteX91" fmla="*/ 381763 w 1364418"/>
              <a:gd name="connsiteY91" fmla="*/ 2762989 h 6858000"/>
              <a:gd name="connsiteX92" fmla="*/ 330681 w 1364418"/>
              <a:gd name="connsiteY92" fmla="*/ 2554718 h 6858000"/>
              <a:gd name="connsiteX93" fmla="*/ 310775 w 1364418"/>
              <a:gd name="connsiteY93" fmla="*/ 2485734 h 6858000"/>
              <a:gd name="connsiteX94" fmla="*/ 301498 w 1364418"/>
              <a:gd name="connsiteY94" fmla="*/ 2447068 h 6858000"/>
              <a:gd name="connsiteX95" fmla="*/ 288459 w 1364418"/>
              <a:gd name="connsiteY95" fmla="*/ 2425819 h 6858000"/>
              <a:gd name="connsiteX96" fmla="*/ 294458 w 1364418"/>
              <a:gd name="connsiteY96" fmla="*/ 2402874 h 6858000"/>
              <a:gd name="connsiteX97" fmla="*/ 297070 w 1364418"/>
              <a:gd name="connsiteY97" fmla="*/ 2381443 h 6858000"/>
              <a:gd name="connsiteX98" fmla="*/ 273399 w 1364418"/>
              <a:gd name="connsiteY98" fmla="*/ 2261920 h 6858000"/>
              <a:gd name="connsiteX99" fmla="*/ 263286 w 1364418"/>
              <a:gd name="connsiteY99" fmla="*/ 2195378 h 6858000"/>
              <a:gd name="connsiteX100" fmla="*/ 247503 w 1364418"/>
              <a:gd name="connsiteY100" fmla="*/ 2155135 h 6858000"/>
              <a:gd name="connsiteX101" fmla="*/ 244961 w 1364418"/>
              <a:gd name="connsiteY101" fmla="*/ 2118008 h 6858000"/>
              <a:gd name="connsiteX102" fmla="*/ 245954 w 1364418"/>
              <a:gd name="connsiteY102" fmla="*/ 2050531 h 6858000"/>
              <a:gd name="connsiteX103" fmla="*/ 237760 w 1364418"/>
              <a:gd name="connsiteY103" fmla="*/ 1963269 h 6858000"/>
              <a:gd name="connsiteX104" fmla="*/ 218938 w 1364418"/>
              <a:gd name="connsiteY104" fmla="*/ 1906352 h 6858000"/>
              <a:gd name="connsiteX105" fmla="*/ 195495 w 1364418"/>
              <a:gd name="connsiteY105" fmla="*/ 1861531 h 6858000"/>
              <a:gd name="connsiteX106" fmla="*/ 149294 w 1364418"/>
              <a:gd name="connsiteY106" fmla="*/ 1732919 h 6858000"/>
              <a:gd name="connsiteX107" fmla="*/ 121605 w 1364418"/>
              <a:gd name="connsiteY107" fmla="*/ 1663540 h 6858000"/>
              <a:gd name="connsiteX108" fmla="*/ 120731 w 1364418"/>
              <a:gd name="connsiteY108" fmla="*/ 1615777 h 6858000"/>
              <a:gd name="connsiteX109" fmla="*/ 101526 w 1364418"/>
              <a:gd name="connsiteY109" fmla="*/ 1563678 h 6858000"/>
              <a:gd name="connsiteX110" fmla="*/ 114606 w 1364418"/>
              <a:gd name="connsiteY110" fmla="*/ 1519474 h 6858000"/>
              <a:gd name="connsiteX111" fmla="*/ 107348 w 1364418"/>
              <a:gd name="connsiteY111" fmla="*/ 1477995 h 6858000"/>
              <a:gd name="connsiteX112" fmla="*/ 93433 w 1364418"/>
              <a:gd name="connsiteY112" fmla="*/ 1373769 h 6858000"/>
              <a:gd name="connsiteX113" fmla="*/ 101740 w 1364418"/>
              <a:gd name="connsiteY113" fmla="*/ 1307086 h 6858000"/>
              <a:gd name="connsiteX114" fmla="*/ 102928 w 1364418"/>
              <a:gd name="connsiteY114" fmla="*/ 1189033 h 6858000"/>
              <a:gd name="connsiteX115" fmla="*/ 107613 w 1364418"/>
              <a:gd name="connsiteY115" fmla="*/ 1168288 h 6858000"/>
              <a:gd name="connsiteX116" fmla="*/ 99895 w 1364418"/>
              <a:gd name="connsiteY116" fmla="*/ 1142577 h 6858000"/>
              <a:gd name="connsiteX117" fmla="*/ 89201 w 1364418"/>
              <a:gd name="connsiteY117" fmla="*/ 1088484 h 6858000"/>
              <a:gd name="connsiteX118" fmla="*/ 77937 w 1364418"/>
              <a:gd name="connsiteY118" fmla="*/ 1016103 h 6858000"/>
              <a:gd name="connsiteX119" fmla="*/ 79393 w 1364418"/>
              <a:gd name="connsiteY119" fmla="*/ 954054 h 6858000"/>
              <a:gd name="connsiteX120" fmla="*/ 90309 w 1364418"/>
              <a:gd name="connsiteY120" fmla="*/ 921368 h 6858000"/>
              <a:gd name="connsiteX121" fmla="*/ 74258 w 1364418"/>
              <a:gd name="connsiteY121" fmla="*/ 896999 h 6858000"/>
              <a:gd name="connsiteX122" fmla="*/ 43666 w 1364418"/>
              <a:gd name="connsiteY122" fmla="*/ 821517 h 6858000"/>
              <a:gd name="connsiteX123" fmla="*/ 22616 w 1364418"/>
              <a:gd name="connsiteY123" fmla="*/ 751353 h 6858000"/>
              <a:gd name="connsiteX124" fmla="*/ 22174 w 1364418"/>
              <a:gd name="connsiteY124" fmla="*/ 721230 h 6858000"/>
              <a:gd name="connsiteX125" fmla="*/ 7845 w 1364418"/>
              <a:gd name="connsiteY125" fmla="*/ 681659 h 6858000"/>
              <a:gd name="connsiteX126" fmla="*/ 31306 w 1364418"/>
              <a:gd name="connsiteY126" fmla="*/ 619315 h 6858000"/>
              <a:gd name="connsiteX127" fmla="*/ 15184 w 1364418"/>
              <a:gd name="connsiteY127" fmla="*/ 585934 h 6858000"/>
              <a:gd name="connsiteX128" fmla="*/ 22258 w 1364418"/>
              <a:gd name="connsiteY128" fmla="*/ 538948 h 6858000"/>
              <a:gd name="connsiteX129" fmla="*/ 26166 w 1364418"/>
              <a:gd name="connsiteY129" fmla="*/ 525163 h 6858000"/>
              <a:gd name="connsiteX130" fmla="*/ 52290 w 1364418"/>
              <a:gd name="connsiteY130" fmla="*/ 446567 h 6858000"/>
              <a:gd name="connsiteX131" fmla="*/ 51538 w 1364418"/>
              <a:gd name="connsiteY131" fmla="*/ 393828 h 6858000"/>
              <a:gd name="connsiteX132" fmla="*/ 51368 w 1364418"/>
              <a:gd name="connsiteY132" fmla="*/ 353137 h 6858000"/>
              <a:gd name="connsiteX133" fmla="*/ 55970 w 1364418"/>
              <a:gd name="connsiteY133" fmla="*/ 321428 h 6858000"/>
              <a:gd name="connsiteX134" fmla="*/ 57061 w 1364418"/>
              <a:gd name="connsiteY134" fmla="*/ 275771 h 6858000"/>
              <a:gd name="connsiteX135" fmla="*/ 74088 w 1364418"/>
              <a:gd name="connsiteY135" fmla="*/ 212860 h 6858000"/>
              <a:gd name="connsiteX136" fmla="*/ 65798 w 1364418"/>
              <a:gd name="connsiteY136" fmla="*/ 144983 h 6858000"/>
              <a:gd name="connsiteX137" fmla="*/ 78082 w 1364418"/>
              <a:gd name="connsiteY137" fmla="*/ 55288 h 6858000"/>
              <a:gd name="connsiteX138" fmla="*/ 37636 w 1364418"/>
              <a:gd name="connsiteY138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251033 w 1364418"/>
              <a:gd name="connsiteY9" fmla="*/ 6492130 h 6858000"/>
              <a:gd name="connsiteX10" fmla="*/ 266720 w 1364418"/>
              <a:gd name="connsiteY10" fmla="*/ 6431610 h 6858000"/>
              <a:gd name="connsiteX11" fmla="*/ 310425 w 1364418"/>
              <a:gd name="connsiteY11" fmla="*/ 6379786 h 6858000"/>
              <a:gd name="connsiteX12" fmla="*/ 293648 w 1364418"/>
              <a:gd name="connsiteY12" fmla="*/ 6334727 h 6858000"/>
              <a:gd name="connsiteX13" fmla="*/ 271063 w 1364418"/>
              <a:gd name="connsiteY13" fmla="*/ 6313295 h 6858000"/>
              <a:gd name="connsiteX14" fmla="*/ 278227 w 1364418"/>
              <a:gd name="connsiteY14" fmla="*/ 6280046 h 6858000"/>
              <a:gd name="connsiteX15" fmla="*/ 281226 w 1364418"/>
              <a:gd name="connsiteY15" fmla="*/ 6272987 h 6858000"/>
              <a:gd name="connsiteX16" fmla="*/ 288000 w 1364418"/>
              <a:gd name="connsiteY16" fmla="*/ 6252834 h 6858000"/>
              <a:gd name="connsiteX17" fmla="*/ 265992 w 1364418"/>
              <a:gd name="connsiteY17" fmla="*/ 6202459 h 6858000"/>
              <a:gd name="connsiteX18" fmla="*/ 264790 w 1364418"/>
              <a:gd name="connsiteY18" fmla="*/ 6153037 h 6858000"/>
              <a:gd name="connsiteX19" fmla="*/ 280205 w 1364418"/>
              <a:gd name="connsiteY19" fmla="*/ 6078132 h 6858000"/>
              <a:gd name="connsiteX20" fmla="*/ 267592 w 1364418"/>
              <a:gd name="connsiteY20" fmla="*/ 6028119 h 6858000"/>
              <a:gd name="connsiteX21" fmla="*/ 252821 w 1364418"/>
              <a:gd name="connsiteY21" fmla="*/ 5926735 h 6858000"/>
              <a:gd name="connsiteX22" fmla="*/ 302333 w 1364418"/>
              <a:gd name="connsiteY22" fmla="*/ 5712857 h 6858000"/>
              <a:gd name="connsiteX23" fmla="*/ 332131 w 1364418"/>
              <a:gd name="connsiteY23" fmla="*/ 5660491 h 6858000"/>
              <a:gd name="connsiteX24" fmla="*/ 341254 w 1364418"/>
              <a:gd name="connsiteY24" fmla="*/ 5563435 h 6858000"/>
              <a:gd name="connsiteX25" fmla="*/ 368130 w 1364418"/>
              <a:gd name="connsiteY25" fmla="*/ 5437125 h 6858000"/>
              <a:gd name="connsiteX26" fmla="*/ 381698 w 1364418"/>
              <a:gd name="connsiteY26" fmla="*/ 5396260 h 6858000"/>
              <a:gd name="connsiteX27" fmla="*/ 397679 w 1364418"/>
              <a:gd name="connsiteY27" fmla="*/ 5330009 h 6858000"/>
              <a:gd name="connsiteX28" fmla="*/ 431172 w 1364418"/>
              <a:gd name="connsiteY28" fmla="*/ 5273739 h 6858000"/>
              <a:gd name="connsiteX29" fmla="*/ 440771 w 1364418"/>
              <a:gd name="connsiteY29" fmla="*/ 5241779 h 6858000"/>
              <a:gd name="connsiteX30" fmla="*/ 451997 w 1364418"/>
              <a:gd name="connsiteY30" fmla="*/ 5225268 h 6858000"/>
              <a:gd name="connsiteX31" fmla="*/ 453017 w 1364418"/>
              <a:gd name="connsiteY31" fmla="*/ 5217684 h 6858000"/>
              <a:gd name="connsiteX32" fmla="*/ 460358 w 1364418"/>
              <a:gd name="connsiteY32" fmla="*/ 5193377 h 6858000"/>
              <a:gd name="connsiteX33" fmla="*/ 463661 w 1364418"/>
              <a:gd name="connsiteY33" fmla="*/ 5179288 h 6858000"/>
              <a:gd name="connsiteX34" fmla="*/ 464645 w 1364418"/>
              <a:gd name="connsiteY34" fmla="*/ 5173621 h 6858000"/>
              <a:gd name="connsiteX35" fmla="*/ 460279 w 1364418"/>
              <a:gd name="connsiteY35" fmla="*/ 5159961 h 6858000"/>
              <a:gd name="connsiteX36" fmla="*/ 466956 w 1364418"/>
              <a:gd name="connsiteY36" fmla="*/ 5144295 h 6858000"/>
              <a:gd name="connsiteX37" fmla="*/ 463889 w 1364418"/>
              <a:gd name="connsiteY37" fmla="*/ 5125185 h 6858000"/>
              <a:gd name="connsiteX38" fmla="*/ 470719 w 1364418"/>
              <a:gd name="connsiteY38" fmla="*/ 5121884 h 6858000"/>
              <a:gd name="connsiteX39" fmla="*/ 477755 w 1364418"/>
              <a:gd name="connsiteY39" fmla="*/ 5067850 h 6858000"/>
              <a:gd name="connsiteX40" fmla="*/ 480486 w 1364418"/>
              <a:gd name="connsiteY40" fmla="*/ 5060861 h 6858000"/>
              <a:gd name="connsiteX41" fmla="*/ 477190 w 1364418"/>
              <a:gd name="connsiteY41" fmla="*/ 5034192 h 6858000"/>
              <a:gd name="connsiteX42" fmla="*/ 478744 w 1364418"/>
              <a:gd name="connsiteY42" fmla="*/ 4993030 h 6858000"/>
              <a:gd name="connsiteX43" fmla="*/ 485653 w 1364418"/>
              <a:gd name="connsiteY43" fmla="*/ 4946844 h 6858000"/>
              <a:gd name="connsiteX44" fmla="*/ 481509 w 1364418"/>
              <a:gd name="connsiteY44" fmla="*/ 4932692 h 6858000"/>
              <a:gd name="connsiteX45" fmla="*/ 496912 w 1364418"/>
              <a:gd name="connsiteY45" fmla="*/ 4858827 h 6858000"/>
              <a:gd name="connsiteX46" fmla="*/ 502815 w 1364418"/>
              <a:gd name="connsiteY46" fmla="*/ 4821170 h 6858000"/>
              <a:gd name="connsiteX47" fmla="*/ 507548 w 1364418"/>
              <a:gd name="connsiteY47" fmla="*/ 4780965 h 6858000"/>
              <a:gd name="connsiteX48" fmla="*/ 508841 w 1364418"/>
              <a:gd name="connsiteY48" fmla="*/ 4750867 h 6858000"/>
              <a:gd name="connsiteX49" fmla="*/ 506648 w 1364418"/>
              <a:gd name="connsiteY49" fmla="*/ 4690749 h 6858000"/>
              <a:gd name="connsiteX50" fmla="*/ 502128 w 1364418"/>
              <a:gd name="connsiteY50" fmla="*/ 4584173 h 6858000"/>
              <a:gd name="connsiteX51" fmla="*/ 497211 w 1364418"/>
              <a:gd name="connsiteY51" fmla="*/ 4444346 h 6858000"/>
              <a:gd name="connsiteX52" fmla="*/ 493776 w 1364418"/>
              <a:gd name="connsiteY52" fmla="*/ 4375228 h 6858000"/>
              <a:gd name="connsiteX53" fmla="*/ 474429 w 1364418"/>
              <a:gd name="connsiteY53" fmla="*/ 4214165 h 6858000"/>
              <a:gd name="connsiteX54" fmla="*/ 478502 w 1364418"/>
              <a:gd name="connsiteY54" fmla="*/ 4090296 h 6858000"/>
              <a:gd name="connsiteX55" fmla="*/ 463758 w 1364418"/>
              <a:gd name="connsiteY55" fmla="*/ 4033999 h 6858000"/>
              <a:gd name="connsiteX56" fmla="*/ 464907 w 1364418"/>
              <a:gd name="connsiteY56" fmla="*/ 4031933 h 6858000"/>
              <a:gd name="connsiteX57" fmla="*/ 463483 w 1364418"/>
              <a:gd name="connsiteY57" fmla="*/ 4013953 h 6858000"/>
              <a:gd name="connsiteX58" fmla="*/ 449778 w 1364418"/>
              <a:gd name="connsiteY58" fmla="*/ 3974753 h 6858000"/>
              <a:gd name="connsiteX59" fmla="*/ 451376 w 1364418"/>
              <a:gd name="connsiteY59" fmla="*/ 3969950 h 6858000"/>
              <a:gd name="connsiteX60" fmla="*/ 444798 w 1364418"/>
              <a:gd name="connsiteY60" fmla="*/ 3933779 h 6858000"/>
              <a:gd name="connsiteX61" fmla="*/ 446129 w 1364418"/>
              <a:gd name="connsiteY61" fmla="*/ 3933093 h 6858000"/>
              <a:gd name="connsiteX62" fmla="*/ 450483 w 1364418"/>
              <a:gd name="connsiteY62" fmla="*/ 3922082 h 6858000"/>
              <a:gd name="connsiteX63" fmla="*/ 455561 w 1364418"/>
              <a:gd name="connsiteY63" fmla="*/ 3901461 h 6858000"/>
              <a:gd name="connsiteX64" fmla="*/ 478155 w 1364418"/>
              <a:gd name="connsiteY64" fmla="*/ 3813873 h 6858000"/>
              <a:gd name="connsiteX65" fmla="*/ 477580 w 1364418"/>
              <a:gd name="connsiteY65" fmla="*/ 3806161 h 6858000"/>
              <a:gd name="connsiteX66" fmla="*/ 477887 w 1364418"/>
              <a:gd name="connsiteY66" fmla="*/ 3805957 h 6858000"/>
              <a:gd name="connsiteX67" fmla="*/ 477914 w 1364418"/>
              <a:gd name="connsiteY67" fmla="*/ 3797724 h 6858000"/>
              <a:gd name="connsiteX68" fmla="*/ 476529 w 1364418"/>
              <a:gd name="connsiteY68" fmla="*/ 3792098 h 6858000"/>
              <a:gd name="connsiteX69" fmla="*/ 475413 w 1364418"/>
              <a:gd name="connsiteY69" fmla="*/ 3777135 h 6858000"/>
              <a:gd name="connsiteX70" fmla="*/ 477146 w 1364418"/>
              <a:gd name="connsiteY70" fmla="*/ 3771656 h 6858000"/>
              <a:gd name="connsiteX71" fmla="*/ 480889 w 1364418"/>
              <a:gd name="connsiteY71" fmla="*/ 3769007 h 6858000"/>
              <a:gd name="connsiteX72" fmla="*/ 480355 w 1364418"/>
              <a:gd name="connsiteY72" fmla="*/ 3767709 h 6858000"/>
              <a:gd name="connsiteX73" fmla="*/ 489051 w 1364418"/>
              <a:gd name="connsiteY73" fmla="*/ 3738082 h 6858000"/>
              <a:gd name="connsiteX74" fmla="*/ 496397 w 1364418"/>
              <a:gd name="connsiteY74" fmla="*/ 3673397 h 6858000"/>
              <a:gd name="connsiteX75" fmla="*/ 495693 w 1364418"/>
              <a:gd name="connsiteY75" fmla="*/ 3637109 h 6858000"/>
              <a:gd name="connsiteX76" fmla="*/ 499136 w 1364418"/>
              <a:gd name="connsiteY76" fmla="*/ 3536883 h 6858000"/>
              <a:gd name="connsiteX77" fmla="*/ 506674 w 1364418"/>
              <a:gd name="connsiteY77" fmla="*/ 3435652 h 6858000"/>
              <a:gd name="connsiteX78" fmla="*/ 508345 w 1364418"/>
              <a:gd name="connsiteY78" fmla="*/ 3307769 h 6858000"/>
              <a:gd name="connsiteX79" fmla="*/ 525908 w 1364418"/>
              <a:gd name="connsiteY79" fmla="*/ 3250522 h 6858000"/>
              <a:gd name="connsiteX80" fmla="*/ 526333 w 1364418"/>
              <a:gd name="connsiteY80" fmla="*/ 3229163 h 6858000"/>
              <a:gd name="connsiteX81" fmla="*/ 528156 w 1364418"/>
              <a:gd name="connsiteY81" fmla="*/ 3217217 h 6858000"/>
              <a:gd name="connsiteX82" fmla="*/ 514991 w 1364418"/>
              <a:gd name="connsiteY82" fmla="*/ 3183755 h 6858000"/>
              <a:gd name="connsiteX83" fmla="*/ 515492 w 1364418"/>
              <a:gd name="connsiteY83" fmla="*/ 3178642 h 6858000"/>
              <a:gd name="connsiteX84" fmla="*/ 503092 w 1364418"/>
              <a:gd name="connsiteY84" fmla="*/ 3158586 h 6858000"/>
              <a:gd name="connsiteX85" fmla="*/ 488277 w 1364418"/>
              <a:gd name="connsiteY85" fmla="*/ 3129034 h 6858000"/>
              <a:gd name="connsiteX86" fmla="*/ 488942 w 1364418"/>
              <a:gd name="connsiteY86" fmla="*/ 3126682 h 6858000"/>
              <a:gd name="connsiteX87" fmla="*/ 479810 w 1364418"/>
              <a:gd name="connsiteY87" fmla="*/ 3114519 h 6858000"/>
              <a:gd name="connsiteX88" fmla="*/ 466419 w 1364418"/>
              <a:gd name="connsiteY88" fmla="*/ 3106272 h 6858000"/>
              <a:gd name="connsiteX89" fmla="*/ 439149 w 1364418"/>
              <a:gd name="connsiteY89" fmla="*/ 2958185 h 6858000"/>
              <a:gd name="connsiteX90" fmla="*/ 381763 w 1364418"/>
              <a:gd name="connsiteY90" fmla="*/ 2762989 h 6858000"/>
              <a:gd name="connsiteX91" fmla="*/ 330681 w 1364418"/>
              <a:gd name="connsiteY91" fmla="*/ 2554718 h 6858000"/>
              <a:gd name="connsiteX92" fmla="*/ 310775 w 1364418"/>
              <a:gd name="connsiteY92" fmla="*/ 2485734 h 6858000"/>
              <a:gd name="connsiteX93" fmla="*/ 301498 w 1364418"/>
              <a:gd name="connsiteY93" fmla="*/ 2447068 h 6858000"/>
              <a:gd name="connsiteX94" fmla="*/ 288459 w 1364418"/>
              <a:gd name="connsiteY94" fmla="*/ 2425819 h 6858000"/>
              <a:gd name="connsiteX95" fmla="*/ 294458 w 1364418"/>
              <a:gd name="connsiteY95" fmla="*/ 2402874 h 6858000"/>
              <a:gd name="connsiteX96" fmla="*/ 297070 w 1364418"/>
              <a:gd name="connsiteY96" fmla="*/ 2381443 h 6858000"/>
              <a:gd name="connsiteX97" fmla="*/ 273399 w 1364418"/>
              <a:gd name="connsiteY97" fmla="*/ 2261920 h 6858000"/>
              <a:gd name="connsiteX98" fmla="*/ 263286 w 1364418"/>
              <a:gd name="connsiteY98" fmla="*/ 2195378 h 6858000"/>
              <a:gd name="connsiteX99" fmla="*/ 247503 w 1364418"/>
              <a:gd name="connsiteY99" fmla="*/ 2155135 h 6858000"/>
              <a:gd name="connsiteX100" fmla="*/ 244961 w 1364418"/>
              <a:gd name="connsiteY100" fmla="*/ 2118008 h 6858000"/>
              <a:gd name="connsiteX101" fmla="*/ 245954 w 1364418"/>
              <a:gd name="connsiteY101" fmla="*/ 2050531 h 6858000"/>
              <a:gd name="connsiteX102" fmla="*/ 237760 w 1364418"/>
              <a:gd name="connsiteY102" fmla="*/ 1963269 h 6858000"/>
              <a:gd name="connsiteX103" fmla="*/ 218938 w 1364418"/>
              <a:gd name="connsiteY103" fmla="*/ 1906352 h 6858000"/>
              <a:gd name="connsiteX104" fmla="*/ 195495 w 1364418"/>
              <a:gd name="connsiteY104" fmla="*/ 1861531 h 6858000"/>
              <a:gd name="connsiteX105" fmla="*/ 149294 w 1364418"/>
              <a:gd name="connsiteY105" fmla="*/ 1732919 h 6858000"/>
              <a:gd name="connsiteX106" fmla="*/ 121605 w 1364418"/>
              <a:gd name="connsiteY106" fmla="*/ 1663540 h 6858000"/>
              <a:gd name="connsiteX107" fmla="*/ 120731 w 1364418"/>
              <a:gd name="connsiteY107" fmla="*/ 1615777 h 6858000"/>
              <a:gd name="connsiteX108" fmla="*/ 101526 w 1364418"/>
              <a:gd name="connsiteY108" fmla="*/ 1563678 h 6858000"/>
              <a:gd name="connsiteX109" fmla="*/ 114606 w 1364418"/>
              <a:gd name="connsiteY109" fmla="*/ 1519474 h 6858000"/>
              <a:gd name="connsiteX110" fmla="*/ 107348 w 1364418"/>
              <a:gd name="connsiteY110" fmla="*/ 1477995 h 6858000"/>
              <a:gd name="connsiteX111" fmla="*/ 93433 w 1364418"/>
              <a:gd name="connsiteY111" fmla="*/ 1373769 h 6858000"/>
              <a:gd name="connsiteX112" fmla="*/ 101740 w 1364418"/>
              <a:gd name="connsiteY112" fmla="*/ 1307086 h 6858000"/>
              <a:gd name="connsiteX113" fmla="*/ 102928 w 1364418"/>
              <a:gd name="connsiteY113" fmla="*/ 1189033 h 6858000"/>
              <a:gd name="connsiteX114" fmla="*/ 107613 w 1364418"/>
              <a:gd name="connsiteY114" fmla="*/ 1168288 h 6858000"/>
              <a:gd name="connsiteX115" fmla="*/ 99895 w 1364418"/>
              <a:gd name="connsiteY115" fmla="*/ 1142577 h 6858000"/>
              <a:gd name="connsiteX116" fmla="*/ 89201 w 1364418"/>
              <a:gd name="connsiteY116" fmla="*/ 1088484 h 6858000"/>
              <a:gd name="connsiteX117" fmla="*/ 77937 w 1364418"/>
              <a:gd name="connsiteY117" fmla="*/ 1016103 h 6858000"/>
              <a:gd name="connsiteX118" fmla="*/ 79393 w 1364418"/>
              <a:gd name="connsiteY118" fmla="*/ 954054 h 6858000"/>
              <a:gd name="connsiteX119" fmla="*/ 90309 w 1364418"/>
              <a:gd name="connsiteY119" fmla="*/ 921368 h 6858000"/>
              <a:gd name="connsiteX120" fmla="*/ 74258 w 1364418"/>
              <a:gd name="connsiteY120" fmla="*/ 896999 h 6858000"/>
              <a:gd name="connsiteX121" fmla="*/ 43666 w 1364418"/>
              <a:gd name="connsiteY121" fmla="*/ 821517 h 6858000"/>
              <a:gd name="connsiteX122" fmla="*/ 22616 w 1364418"/>
              <a:gd name="connsiteY122" fmla="*/ 751353 h 6858000"/>
              <a:gd name="connsiteX123" fmla="*/ 22174 w 1364418"/>
              <a:gd name="connsiteY123" fmla="*/ 721230 h 6858000"/>
              <a:gd name="connsiteX124" fmla="*/ 7845 w 1364418"/>
              <a:gd name="connsiteY124" fmla="*/ 681659 h 6858000"/>
              <a:gd name="connsiteX125" fmla="*/ 31306 w 1364418"/>
              <a:gd name="connsiteY125" fmla="*/ 619315 h 6858000"/>
              <a:gd name="connsiteX126" fmla="*/ 15184 w 1364418"/>
              <a:gd name="connsiteY126" fmla="*/ 585934 h 6858000"/>
              <a:gd name="connsiteX127" fmla="*/ 22258 w 1364418"/>
              <a:gd name="connsiteY127" fmla="*/ 538948 h 6858000"/>
              <a:gd name="connsiteX128" fmla="*/ 26166 w 1364418"/>
              <a:gd name="connsiteY128" fmla="*/ 525163 h 6858000"/>
              <a:gd name="connsiteX129" fmla="*/ 52290 w 1364418"/>
              <a:gd name="connsiteY129" fmla="*/ 446567 h 6858000"/>
              <a:gd name="connsiteX130" fmla="*/ 51538 w 1364418"/>
              <a:gd name="connsiteY130" fmla="*/ 393828 h 6858000"/>
              <a:gd name="connsiteX131" fmla="*/ 51368 w 1364418"/>
              <a:gd name="connsiteY131" fmla="*/ 353137 h 6858000"/>
              <a:gd name="connsiteX132" fmla="*/ 55970 w 1364418"/>
              <a:gd name="connsiteY132" fmla="*/ 321428 h 6858000"/>
              <a:gd name="connsiteX133" fmla="*/ 57061 w 1364418"/>
              <a:gd name="connsiteY133" fmla="*/ 275771 h 6858000"/>
              <a:gd name="connsiteX134" fmla="*/ 74088 w 1364418"/>
              <a:gd name="connsiteY134" fmla="*/ 212860 h 6858000"/>
              <a:gd name="connsiteX135" fmla="*/ 65798 w 1364418"/>
              <a:gd name="connsiteY135" fmla="*/ 144983 h 6858000"/>
              <a:gd name="connsiteX136" fmla="*/ 78082 w 1364418"/>
              <a:gd name="connsiteY136" fmla="*/ 55288 h 6858000"/>
              <a:gd name="connsiteX137" fmla="*/ 37636 w 1364418"/>
              <a:gd name="connsiteY137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251033 w 1364418"/>
              <a:gd name="connsiteY8" fmla="*/ 6492130 h 6858000"/>
              <a:gd name="connsiteX9" fmla="*/ 266720 w 1364418"/>
              <a:gd name="connsiteY9" fmla="*/ 6431610 h 6858000"/>
              <a:gd name="connsiteX10" fmla="*/ 310425 w 1364418"/>
              <a:gd name="connsiteY10" fmla="*/ 6379786 h 6858000"/>
              <a:gd name="connsiteX11" fmla="*/ 293648 w 1364418"/>
              <a:gd name="connsiteY11" fmla="*/ 6334727 h 6858000"/>
              <a:gd name="connsiteX12" fmla="*/ 271063 w 1364418"/>
              <a:gd name="connsiteY12" fmla="*/ 6313295 h 6858000"/>
              <a:gd name="connsiteX13" fmla="*/ 278227 w 1364418"/>
              <a:gd name="connsiteY13" fmla="*/ 6280046 h 6858000"/>
              <a:gd name="connsiteX14" fmla="*/ 281226 w 1364418"/>
              <a:gd name="connsiteY14" fmla="*/ 6272987 h 6858000"/>
              <a:gd name="connsiteX15" fmla="*/ 288000 w 1364418"/>
              <a:gd name="connsiteY15" fmla="*/ 6252834 h 6858000"/>
              <a:gd name="connsiteX16" fmla="*/ 265992 w 1364418"/>
              <a:gd name="connsiteY16" fmla="*/ 6202459 h 6858000"/>
              <a:gd name="connsiteX17" fmla="*/ 264790 w 1364418"/>
              <a:gd name="connsiteY17" fmla="*/ 6153037 h 6858000"/>
              <a:gd name="connsiteX18" fmla="*/ 280205 w 1364418"/>
              <a:gd name="connsiteY18" fmla="*/ 6078132 h 6858000"/>
              <a:gd name="connsiteX19" fmla="*/ 267592 w 1364418"/>
              <a:gd name="connsiteY19" fmla="*/ 6028119 h 6858000"/>
              <a:gd name="connsiteX20" fmla="*/ 252821 w 1364418"/>
              <a:gd name="connsiteY20" fmla="*/ 5926735 h 6858000"/>
              <a:gd name="connsiteX21" fmla="*/ 302333 w 1364418"/>
              <a:gd name="connsiteY21" fmla="*/ 5712857 h 6858000"/>
              <a:gd name="connsiteX22" fmla="*/ 332131 w 1364418"/>
              <a:gd name="connsiteY22" fmla="*/ 5660491 h 6858000"/>
              <a:gd name="connsiteX23" fmla="*/ 341254 w 1364418"/>
              <a:gd name="connsiteY23" fmla="*/ 5563435 h 6858000"/>
              <a:gd name="connsiteX24" fmla="*/ 368130 w 1364418"/>
              <a:gd name="connsiteY24" fmla="*/ 5437125 h 6858000"/>
              <a:gd name="connsiteX25" fmla="*/ 381698 w 1364418"/>
              <a:gd name="connsiteY25" fmla="*/ 5396260 h 6858000"/>
              <a:gd name="connsiteX26" fmla="*/ 397679 w 1364418"/>
              <a:gd name="connsiteY26" fmla="*/ 5330009 h 6858000"/>
              <a:gd name="connsiteX27" fmla="*/ 431172 w 1364418"/>
              <a:gd name="connsiteY27" fmla="*/ 5273739 h 6858000"/>
              <a:gd name="connsiteX28" fmla="*/ 440771 w 1364418"/>
              <a:gd name="connsiteY28" fmla="*/ 5241779 h 6858000"/>
              <a:gd name="connsiteX29" fmla="*/ 451997 w 1364418"/>
              <a:gd name="connsiteY29" fmla="*/ 5225268 h 6858000"/>
              <a:gd name="connsiteX30" fmla="*/ 453017 w 1364418"/>
              <a:gd name="connsiteY30" fmla="*/ 5217684 h 6858000"/>
              <a:gd name="connsiteX31" fmla="*/ 460358 w 1364418"/>
              <a:gd name="connsiteY31" fmla="*/ 5193377 h 6858000"/>
              <a:gd name="connsiteX32" fmla="*/ 463661 w 1364418"/>
              <a:gd name="connsiteY32" fmla="*/ 5179288 h 6858000"/>
              <a:gd name="connsiteX33" fmla="*/ 464645 w 1364418"/>
              <a:gd name="connsiteY33" fmla="*/ 5173621 h 6858000"/>
              <a:gd name="connsiteX34" fmla="*/ 460279 w 1364418"/>
              <a:gd name="connsiteY34" fmla="*/ 5159961 h 6858000"/>
              <a:gd name="connsiteX35" fmla="*/ 466956 w 1364418"/>
              <a:gd name="connsiteY35" fmla="*/ 5144295 h 6858000"/>
              <a:gd name="connsiteX36" fmla="*/ 463889 w 1364418"/>
              <a:gd name="connsiteY36" fmla="*/ 5125185 h 6858000"/>
              <a:gd name="connsiteX37" fmla="*/ 470719 w 1364418"/>
              <a:gd name="connsiteY37" fmla="*/ 5121884 h 6858000"/>
              <a:gd name="connsiteX38" fmla="*/ 477755 w 1364418"/>
              <a:gd name="connsiteY38" fmla="*/ 5067850 h 6858000"/>
              <a:gd name="connsiteX39" fmla="*/ 480486 w 1364418"/>
              <a:gd name="connsiteY39" fmla="*/ 5060861 h 6858000"/>
              <a:gd name="connsiteX40" fmla="*/ 477190 w 1364418"/>
              <a:gd name="connsiteY40" fmla="*/ 5034192 h 6858000"/>
              <a:gd name="connsiteX41" fmla="*/ 478744 w 1364418"/>
              <a:gd name="connsiteY41" fmla="*/ 4993030 h 6858000"/>
              <a:gd name="connsiteX42" fmla="*/ 485653 w 1364418"/>
              <a:gd name="connsiteY42" fmla="*/ 4946844 h 6858000"/>
              <a:gd name="connsiteX43" fmla="*/ 481509 w 1364418"/>
              <a:gd name="connsiteY43" fmla="*/ 4932692 h 6858000"/>
              <a:gd name="connsiteX44" fmla="*/ 496912 w 1364418"/>
              <a:gd name="connsiteY44" fmla="*/ 4858827 h 6858000"/>
              <a:gd name="connsiteX45" fmla="*/ 502815 w 1364418"/>
              <a:gd name="connsiteY45" fmla="*/ 4821170 h 6858000"/>
              <a:gd name="connsiteX46" fmla="*/ 507548 w 1364418"/>
              <a:gd name="connsiteY46" fmla="*/ 4780965 h 6858000"/>
              <a:gd name="connsiteX47" fmla="*/ 508841 w 1364418"/>
              <a:gd name="connsiteY47" fmla="*/ 4750867 h 6858000"/>
              <a:gd name="connsiteX48" fmla="*/ 506648 w 1364418"/>
              <a:gd name="connsiteY48" fmla="*/ 4690749 h 6858000"/>
              <a:gd name="connsiteX49" fmla="*/ 502128 w 1364418"/>
              <a:gd name="connsiteY49" fmla="*/ 4584173 h 6858000"/>
              <a:gd name="connsiteX50" fmla="*/ 497211 w 1364418"/>
              <a:gd name="connsiteY50" fmla="*/ 4444346 h 6858000"/>
              <a:gd name="connsiteX51" fmla="*/ 493776 w 1364418"/>
              <a:gd name="connsiteY51" fmla="*/ 4375228 h 6858000"/>
              <a:gd name="connsiteX52" fmla="*/ 474429 w 1364418"/>
              <a:gd name="connsiteY52" fmla="*/ 4214165 h 6858000"/>
              <a:gd name="connsiteX53" fmla="*/ 478502 w 1364418"/>
              <a:gd name="connsiteY53" fmla="*/ 4090296 h 6858000"/>
              <a:gd name="connsiteX54" fmla="*/ 463758 w 1364418"/>
              <a:gd name="connsiteY54" fmla="*/ 4033999 h 6858000"/>
              <a:gd name="connsiteX55" fmla="*/ 464907 w 1364418"/>
              <a:gd name="connsiteY55" fmla="*/ 4031933 h 6858000"/>
              <a:gd name="connsiteX56" fmla="*/ 463483 w 1364418"/>
              <a:gd name="connsiteY56" fmla="*/ 4013953 h 6858000"/>
              <a:gd name="connsiteX57" fmla="*/ 449778 w 1364418"/>
              <a:gd name="connsiteY57" fmla="*/ 3974753 h 6858000"/>
              <a:gd name="connsiteX58" fmla="*/ 451376 w 1364418"/>
              <a:gd name="connsiteY58" fmla="*/ 3969950 h 6858000"/>
              <a:gd name="connsiteX59" fmla="*/ 444798 w 1364418"/>
              <a:gd name="connsiteY59" fmla="*/ 3933779 h 6858000"/>
              <a:gd name="connsiteX60" fmla="*/ 446129 w 1364418"/>
              <a:gd name="connsiteY60" fmla="*/ 3933093 h 6858000"/>
              <a:gd name="connsiteX61" fmla="*/ 450483 w 1364418"/>
              <a:gd name="connsiteY61" fmla="*/ 3922082 h 6858000"/>
              <a:gd name="connsiteX62" fmla="*/ 455561 w 1364418"/>
              <a:gd name="connsiteY62" fmla="*/ 3901461 h 6858000"/>
              <a:gd name="connsiteX63" fmla="*/ 478155 w 1364418"/>
              <a:gd name="connsiteY63" fmla="*/ 3813873 h 6858000"/>
              <a:gd name="connsiteX64" fmla="*/ 477580 w 1364418"/>
              <a:gd name="connsiteY64" fmla="*/ 3806161 h 6858000"/>
              <a:gd name="connsiteX65" fmla="*/ 477887 w 1364418"/>
              <a:gd name="connsiteY65" fmla="*/ 3805957 h 6858000"/>
              <a:gd name="connsiteX66" fmla="*/ 477914 w 1364418"/>
              <a:gd name="connsiteY66" fmla="*/ 3797724 h 6858000"/>
              <a:gd name="connsiteX67" fmla="*/ 476529 w 1364418"/>
              <a:gd name="connsiteY67" fmla="*/ 3792098 h 6858000"/>
              <a:gd name="connsiteX68" fmla="*/ 475413 w 1364418"/>
              <a:gd name="connsiteY68" fmla="*/ 3777135 h 6858000"/>
              <a:gd name="connsiteX69" fmla="*/ 477146 w 1364418"/>
              <a:gd name="connsiteY69" fmla="*/ 3771656 h 6858000"/>
              <a:gd name="connsiteX70" fmla="*/ 480889 w 1364418"/>
              <a:gd name="connsiteY70" fmla="*/ 3769007 h 6858000"/>
              <a:gd name="connsiteX71" fmla="*/ 480355 w 1364418"/>
              <a:gd name="connsiteY71" fmla="*/ 3767709 h 6858000"/>
              <a:gd name="connsiteX72" fmla="*/ 489051 w 1364418"/>
              <a:gd name="connsiteY72" fmla="*/ 3738082 h 6858000"/>
              <a:gd name="connsiteX73" fmla="*/ 496397 w 1364418"/>
              <a:gd name="connsiteY73" fmla="*/ 3673397 h 6858000"/>
              <a:gd name="connsiteX74" fmla="*/ 495693 w 1364418"/>
              <a:gd name="connsiteY74" fmla="*/ 3637109 h 6858000"/>
              <a:gd name="connsiteX75" fmla="*/ 499136 w 1364418"/>
              <a:gd name="connsiteY75" fmla="*/ 3536883 h 6858000"/>
              <a:gd name="connsiteX76" fmla="*/ 506674 w 1364418"/>
              <a:gd name="connsiteY76" fmla="*/ 3435652 h 6858000"/>
              <a:gd name="connsiteX77" fmla="*/ 508345 w 1364418"/>
              <a:gd name="connsiteY77" fmla="*/ 3307769 h 6858000"/>
              <a:gd name="connsiteX78" fmla="*/ 525908 w 1364418"/>
              <a:gd name="connsiteY78" fmla="*/ 3250522 h 6858000"/>
              <a:gd name="connsiteX79" fmla="*/ 526333 w 1364418"/>
              <a:gd name="connsiteY79" fmla="*/ 3229163 h 6858000"/>
              <a:gd name="connsiteX80" fmla="*/ 528156 w 1364418"/>
              <a:gd name="connsiteY80" fmla="*/ 3217217 h 6858000"/>
              <a:gd name="connsiteX81" fmla="*/ 514991 w 1364418"/>
              <a:gd name="connsiteY81" fmla="*/ 3183755 h 6858000"/>
              <a:gd name="connsiteX82" fmla="*/ 515492 w 1364418"/>
              <a:gd name="connsiteY82" fmla="*/ 3178642 h 6858000"/>
              <a:gd name="connsiteX83" fmla="*/ 503092 w 1364418"/>
              <a:gd name="connsiteY83" fmla="*/ 3158586 h 6858000"/>
              <a:gd name="connsiteX84" fmla="*/ 488277 w 1364418"/>
              <a:gd name="connsiteY84" fmla="*/ 3129034 h 6858000"/>
              <a:gd name="connsiteX85" fmla="*/ 488942 w 1364418"/>
              <a:gd name="connsiteY85" fmla="*/ 3126682 h 6858000"/>
              <a:gd name="connsiteX86" fmla="*/ 479810 w 1364418"/>
              <a:gd name="connsiteY86" fmla="*/ 3114519 h 6858000"/>
              <a:gd name="connsiteX87" fmla="*/ 466419 w 1364418"/>
              <a:gd name="connsiteY87" fmla="*/ 3106272 h 6858000"/>
              <a:gd name="connsiteX88" fmla="*/ 439149 w 1364418"/>
              <a:gd name="connsiteY88" fmla="*/ 2958185 h 6858000"/>
              <a:gd name="connsiteX89" fmla="*/ 381763 w 1364418"/>
              <a:gd name="connsiteY89" fmla="*/ 2762989 h 6858000"/>
              <a:gd name="connsiteX90" fmla="*/ 330681 w 1364418"/>
              <a:gd name="connsiteY90" fmla="*/ 2554718 h 6858000"/>
              <a:gd name="connsiteX91" fmla="*/ 310775 w 1364418"/>
              <a:gd name="connsiteY91" fmla="*/ 2485734 h 6858000"/>
              <a:gd name="connsiteX92" fmla="*/ 301498 w 1364418"/>
              <a:gd name="connsiteY92" fmla="*/ 2447068 h 6858000"/>
              <a:gd name="connsiteX93" fmla="*/ 288459 w 1364418"/>
              <a:gd name="connsiteY93" fmla="*/ 2425819 h 6858000"/>
              <a:gd name="connsiteX94" fmla="*/ 294458 w 1364418"/>
              <a:gd name="connsiteY94" fmla="*/ 2402874 h 6858000"/>
              <a:gd name="connsiteX95" fmla="*/ 297070 w 1364418"/>
              <a:gd name="connsiteY95" fmla="*/ 2381443 h 6858000"/>
              <a:gd name="connsiteX96" fmla="*/ 273399 w 1364418"/>
              <a:gd name="connsiteY96" fmla="*/ 2261920 h 6858000"/>
              <a:gd name="connsiteX97" fmla="*/ 263286 w 1364418"/>
              <a:gd name="connsiteY97" fmla="*/ 2195378 h 6858000"/>
              <a:gd name="connsiteX98" fmla="*/ 247503 w 1364418"/>
              <a:gd name="connsiteY98" fmla="*/ 2155135 h 6858000"/>
              <a:gd name="connsiteX99" fmla="*/ 244961 w 1364418"/>
              <a:gd name="connsiteY99" fmla="*/ 2118008 h 6858000"/>
              <a:gd name="connsiteX100" fmla="*/ 245954 w 1364418"/>
              <a:gd name="connsiteY100" fmla="*/ 2050531 h 6858000"/>
              <a:gd name="connsiteX101" fmla="*/ 237760 w 1364418"/>
              <a:gd name="connsiteY101" fmla="*/ 1963269 h 6858000"/>
              <a:gd name="connsiteX102" fmla="*/ 218938 w 1364418"/>
              <a:gd name="connsiteY102" fmla="*/ 1906352 h 6858000"/>
              <a:gd name="connsiteX103" fmla="*/ 195495 w 1364418"/>
              <a:gd name="connsiteY103" fmla="*/ 1861531 h 6858000"/>
              <a:gd name="connsiteX104" fmla="*/ 149294 w 1364418"/>
              <a:gd name="connsiteY104" fmla="*/ 1732919 h 6858000"/>
              <a:gd name="connsiteX105" fmla="*/ 121605 w 1364418"/>
              <a:gd name="connsiteY105" fmla="*/ 1663540 h 6858000"/>
              <a:gd name="connsiteX106" fmla="*/ 120731 w 1364418"/>
              <a:gd name="connsiteY106" fmla="*/ 1615777 h 6858000"/>
              <a:gd name="connsiteX107" fmla="*/ 101526 w 1364418"/>
              <a:gd name="connsiteY107" fmla="*/ 1563678 h 6858000"/>
              <a:gd name="connsiteX108" fmla="*/ 114606 w 1364418"/>
              <a:gd name="connsiteY108" fmla="*/ 1519474 h 6858000"/>
              <a:gd name="connsiteX109" fmla="*/ 107348 w 1364418"/>
              <a:gd name="connsiteY109" fmla="*/ 1477995 h 6858000"/>
              <a:gd name="connsiteX110" fmla="*/ 93433 w 1364418"/>
              <a:gd name="connsiteY110" fmla="*/ 1373769 h 6858000"/>
              <a:gd name="connsiteX111" fmla="*/ 101740 w 1364418"/>
              <a:gd name="connsiteY111" fmla="*/ 1307086 h 6858000"/>
              <a:gd name="connsiteX112" fmla="*/ 102928 w 1364418"/>
              <a:gd name="connsiteY112" fmla="*/ 1189033 h 6858000"/>
              <a:gd name="connsiteX113" fmla="*/ 107613 w 1364418"/>
              <a:gd name="connsiteY113" fmla="*/ 1168288 h 6858000"/>
              <a:gd name="connsiteX114" fmla="*/ 99895 w 1364418"/>
              <a:gd name="connsiteY114" fmla="*/ 1142577 h 6858000"/>
              <a:gd name="connsiteX115" fmla="*/ 89201 w 1364418"/>
              <a:gd name="connsiteY115" fmla="*/ 1088484 h 6858000"/>
              <a:gd name="connsiteX116" fmla="*/ 77937 w 1364418"/>
              <a:gd name="connsiteY116" fmla="*/ 1016103 h 6858000"/>
              <a:gd name="connsiteX117" fmla="*/ 79393 w 1364418"/>
              <a:gd name="connsiteY117" fmla="*/ 954054 h 6858000"/>
              <a:gd name="connsiteX118" fmla="*/ 90309 w 1364418"/>
              <a:gd name="connsiteY118" fmla="*/ 921368 h 6858000"/>
              <a:gd name="connsiteX119" fmla="*/ 74258 w 1364418"/>
              <a:gd name="connsiteY119" fmla="*/ 896999 h 6858000"/>
              <a:gd name="connsiteX120" fmla="*/ 43666 w 1364418"/>
              <a:gd name="connsiteY120" fmla="*/ 821517 h 6858000"/>
              <a:gd name="connsiteX121" fmla="*/ 22616 w 1364418"/>
              <a:gd name="connsiteY121" fmla="*/ 751353 h 6858000"/>
              <a:gd name="connsiteX122" fmla="*/ 22174 w 1364418"/>
              <a:gd name="connsiteY122" fmla="*/ 721230 h 6858000"/>
              <a:gd name="connsiteX123" fmla="*/ 7845 w 1364418"/>
              <a:gd name="connsiteY123" fmla="*/ 681659 h 6858000"/>
              <a:gd name="connsiteX124" fmla="*/ 31306 w 1364418"/>
              <a:gd name="connsiteY124" fmla="*/ 619315 h 6858000"/>
              <a:gd name="connsiteX125" fmla="*/ 15184 w 1364418"/>
              <a:gd name="connsiteY125" fmla="*/ 585934 h 6858000"/>
              <a:gd name="connsiteX126" fmla="*/ 22258 w 1364418"/>
              <a:gd name="connsiteY126" fmla="*/ 538948 h 6858000"/>
              <a:gd name="connsiteX127" fmla="*/ 26166 w 1364418"/>
              <a:gd name="connsiteY127" fmla="*/ 525163 h 6858000"/>
              <a:gd name="connsiteX128" fmla="*/ 52290 w 1364418"/>
              <a:gd name="connsiteY128" fmla="*/ 446567 h 6858000"/>
              <a:gd name="connsiteX129" fmla="*/ 51538 w 1364418"/>
              <a:gd name="connsiteY129" fmla="*/ 393828 h 6858000"/>
              <a:gd name="connsiteX130" fmla="*/ 51368 w 1364418"/>
              <a:gd name="connsiteY130" fmla="*/ 353137 h 6858000"/>
              <a:gd name="connsiteX131" fmla="*/ 55970 w 1364418"/>
              <a:gd name="connsiteY131" fmla="*/ 321428 h 6858000"/>
              <a:gd name="connsiteX132" fmla="*/ 57061 w 1364418"/>
              <a:gd name="connsiteY132" fmla="*/ 275771 h 6858000"/>
              <a:gd name="connsiteX133" fmla="*/ 74088 w 1364418"/>
              <a:gd name="connsiteY133" fmla="*/ 212860 h 6858000"/>
              <a:gd name="connsiteX134" fmla="*/ 65798 w 1364418"/>
              <a:gd name="connsiteY134" fmla="*/ 144983 h 6858000"/>
              <a:gd name="connsiteX135" fmla="*/ 78082 w 1364418"/>
              <a:gd name="connsiteY135" fmla="*/ 55288 h 6858000"/>
              <a:gd name="connsiteX136" fmla="*/ 37636 w 1364418"/>
              <a:gd name="connsiteY136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251033 w 1364418"/>
              <a:gd name="connsiteY8" fmla="*/ 6492130 h 6858000"/>
              <a:gd name="connsiteX9" fmla="*/ 266720 w 1364418"/>
              <a:gd name="connsiteY9" fmla="*/ 6431610 h 6858000"/>
              <a:gd name="connsiteX10" fmla="*/ 310425 w 1364418"/>
              <a:gd name="connsiteY10" fmla="*/ 6379786 h 6858000"/>
              <a:gd name="connsiteX11" fmla="*/ 293648 w 1364418"/>
              <a:gd name="connsiteY11" fmla="*/ 6334727 h 6858000"/>
              <a:gd name="connsiteX12" fmla="*/ 271063 w 1364418"/>
              <a:gd name="connsiteY12" fmla="*/ 6313295 h 6858000"/>
              <a:gd name="connsiteX13" fmla="*/ 278227 w 1364418"/>
              <a:gd name="connsiteY13" fmla="*/ 6280046 h 6858000"/>
              <a:gd name="connsiteX14" fmla="*/ 281226 w 1364418"/>
              <a:gd name="connsiteY14" fmla="*/ 6272987 h 6858000"/>
              <a:gd name="connsiteX15" fmla="*/ 288000 w 1364418"/>
              <a:gd name="connsiteY15" fmla="*/ 6252834 h 6858000"/>
              <a:gd name="connsiteX16" fmla="*/ 265992 w 1364418"/>
              <a:gd name="connsiteY16" fmla="*/ 6202459 h 6858000"/>
              <a:gd name="connsiteX17" fmla="*/ 264790 w 1364418"/>
              <a:gd name="connsiteY17" fmla="*/ 6153037 h 6858000"/>
              <a:gd name="connsiteX18" fmla="*/ 280205 w 1364418"/>
              <a:gd name="connsiteY18" fmla="*/ 6078132 h 6858000"/>
              <a:gd name="connsiteX19" fmla="*/ 267592 w 1364418"/>
              <a:gd name="connsiteY19" fmla="*/ 6028119 h 6858000"/>
              <a:gd name="connsiteX20" fmla="*/ 252821 w 1364418"/>
              <a:gd name="connsiteY20" fmla="*/ 5926735 h 6858000"/>
              <a:gd name="connsiteX21" fmla="*/ 302333 w 1364418"/>
              <a:gd name="connsiteY21" fmla="*/ 5712857 h 6858000"/>
              <a:gd name="connsiteX22" fmla="*/ 332131 w 1364418"/>
              <a:gd name="connsiteY22" fmla="*/ 5660491 h 6858000"/>
              <a:gd name="connsiteX23" fmla="*/ 341254 w 1364418"/>
              <a:gd name="connsiteY23" fmla="*/ 5563435 h 6858000"/>
              <a:gd name="connsiteX24" fmla="*/ 368130 w 1364418"/>
              <a:gd name="connsiteY24" fmla="*/ 5437125 h 6858000"/>
              <a:gd name="connsiteX25" fmla="*/ 381698 w 1364418"/>
              <a:gd name="connsiteY25" fmla="*/ 5396260 h 6858000"/>
              <a:gd name="connsiteX26" fmla="*/ 397679 w 1364418"/>
              <a:gd name="connsiteY26" fmla="*/ 5330009 h 6858000"/>
              <a:gd name="connsiteX27" fmla="*/ 431172 w 1364418"/>
              <a:gd name="connsiteY27" fmla="*/ 5273739 h 6858000"/>
              <a:gd name="connsiteX28" fmla="*/ 440771 w 1364418"/>
              <a:gd name="connsiteY28" fmla="*/ 5241779 h 6858000"/>
              <a:gd name="connsiteX29" fmla="*/ 451997 w 1364418"/>
              <a:gd name="connsiteY29" fmla="*/ 5225268 h 6858000"/>
              <a:gd name="connsiteX30" fmla="*/ 453017 w 1364418"/>
              <a:gd name="connsiteY30" fmla="*/ 5217684 h 6858000"/>
              <a:gd name="connsiteX31" fmla="*/ 460358 w 1364418"/>
              <a:gd name="connsiteY31" fmla="*/ 5193377 h 6858000"/>
              <a:gd name="connsiteX32" fmla="*/ 463661 w 1364418"/>
              <a:gd name="connsiteY32" fmla="*/ 5179288 h 6858000"/>
              <a:gd name="connsiteX33" fmla="*/ 464645 w 1364418"/>
              <a:gd name="connsiteY33" fmla="*/ 5173621 h 6858000"/>
              <a:gd name="connsiteX34" fmla="*/ 460279 w 1364418"/>
              <a:gd name="connsiteY34" fmla="*/ 5159961 h 6858000"/>
              <a:gd name="connsiteX35" fmla="*/ 466956 w 1364418"/>
              <a:gd name="connsiteY35" fmla="*/ 5144295 h 6858000"/>
              <a:gd name="connsiteX36" fmla="*/ 463889 w 1364418"/>
              <a:gd name="connsiteY36" fmla="*/ 5125185 h 6858000"/>
              <a:gd name="connsiteX37" fmla="*/ 470719 w 1364418"/>
              <a:gd name="connsiteY37" fmla="*/ 5121884 h 6858000"/>
              <a:gd name="connsiteX38" fmla="*/ 477755 w 1364418"/>
              <a:gd name="connsiteY38" fmla="*/ 5067850 h 6858000"/>
              <a:gd name="connsiteX39" fmla="*/ 480486 w 1364418"/>
              <a:gd name="connsiteY39" fmla="*/ 5060861 h 6858000"/>
              <a:gd name="connsiteX40" fmla="*/ 477190 w 1364418"/>
              <a:gd name="connsiteY40" fmla="*/ 5034192 h 6858000"/>
              <a:gd name="connsiteX41" fmla="*/ 478744 w 1364418"/>
              <a:gd name="connsiteY41" fmla="*/ 4993030 h 6858000"/>
              <a:gd name="connsiteX42" fmla="*/ 485653 w 1364418"/>
              <a:gd name="connsiteY42" fmla="*/ 4946844 h 6858000"/>
              <a:gd name="connsiteX43" fmla="*/ 481509 w 1364418"/>
              <a:gd name="connsiteY43" fmla="*/ 4932692 h 6858000"/>
              <a:gd name="connsiteX44" fmla="*/ 496912 w 1364418"/>
              <a:gd name="connsiteY44" fmla="*/ 4858827 h 6858000"/>
              <a:gd name="connsiteX45" fmla="*/ 502815 w 1364418"/>
              <a:gd name="connsiteY45" fmla="*/ 4821170 h 6858000"/>
              <a:gd name="connsiteX46" fmla="*/ 507548 w 1364418"/>
              <a:gd name="connsiteY46" fmla="*/ 4780965 h 6858000"/>
              <a:gd name="connsiteX47" fmla="*/ 508841 w 1364418"/>
              <a:gd name="connsiteY47" fmla="*/ 4750867 h 6858000"/>
              <a:gd name="connsiteX48" fmla="*/ 506648 w 1364418"/>
              <a:gd name="connsiteY48" fmla="*/ 4690749 h 6858000"/>
              <a:gd name="connsiteX49" fmla="*/ 502128 w 1364418"/>
              <a:gd name="connsiteY49" fmla="*/ 4584173 h 6858000"/>
              <a:gd name="connsiteX50" fmla="*/ 497211 w 1364418"/>
              <a:gd name="connsiteY50" fmla="*/ 4444346 h 6858000"/>
              <a:gd name="connsiteX51" fmla="*/ 493776 w 1364418"/>
              <a:gd name="connsiteY51" fmla="*/ 4375228 h 6858000"/>
              <a:gd name="connsiteX52" fmla="*/ 474429 w 1364418"/>
              <a:gd name="connsiteY52" fmla="*/ 4214165 h 6858000"/>
              <a:gd name="connsiteX53" fmla="*/ 478502 w 1364418"/>
              <a:gd name="connsiteY53" fmla="*/ 4090296 h 6858000"/>
              <a:gd name="connsiteX54" fmla="*/ 463758 w 1364418"/>
              <a:gd name="connsiteY54" fmla="*/ 4033999 h 6858000"/>
              <a:gd name="connsiteX55" fmla="*/ 464907 w 1364418"/>
              <a:gd name="connsiteY55" fmla="*/ 4031933 h 6858000"/>
              <a:gd name="connsiteX56" fmla="*/ 463483 w 1364418"/>
              <a:gd name="connsiteY56" fmla="*/ 4013953 h 6858000"/>
              <a:gd name="connsiteX57" fmla="*/ 449778 w 1364418"/>
              <a:gd name="connsiteY57" fmla="*/ 3974753 h 6858000"/>
              <a:gd name="connsiteX58" fmla="*/ 451376 w 1364418"/>
              <a:gd name="connsiteY58" fmla="*/ 3969950 h 6858000"/>
              <a:gd name="connsiteX59" fmla="*/ 444798 w 1364418"/>
              <a:gd name="connsiteY59" fmla="*/ 3933779 h 6858000"/>
              <a:gd name="connsiteX60" fmla="*/ 446129 w 1364418"/>
              <a:gd name="connsiteY60" fmla="*/ 3933093 h 6858000"/>
              <a:gd name="connsiteX61" fmla="*/ 450483 w 1364418"/>
              <a:gd name="connsiteY61" fmla="*/ 3922082 h 6858000"/>
              <a:gd name="connsiteX62" fmla="*/ 455561 w 1364418"/>
              <a:gd name="connsiteY62" fmla="*/ 3901461 h 6858000"/>
              <a:gd name="connsiteX63" fmla="*/ 478155 w 1364418"/>
              <a:gd name="connsiteY63" fmla="*/ 3813873 h 6858000"/>
              <a:gd name="connsiteX64" fmla="*/ 477580 w 1364418"/>
              <a:gd name="connsiteY64" fmla="*/ 3806161 h 6858000"/>
              <a:gd name="connsiteX65" fmla="*/ 477887 w 1364418"/>
              <a:gd name="connsiteY65" fmla="*/ 3805957 h 6858000"/>
              <a:gd name="connsiteX66" fmla="*/ 477914 w 1364418"/>
              <a:gd name="connsiteY66" fmla="*/ 3797724 h 6858000"/>
              <a:gd name="connsiteX67" fmla="*/ 476529 w 1364418"/>
              <a:gd name="connsiteY67" fmla="*/ 3792098 h 6858000"/>
              <a:gd name="connsiteX68" fmla="*/ 475413 w 1364418"/>
              <a:gd name="connsiteY68" fmla="*/ 3777135 h 6858000"/>
              <a:gd name="connsiteX69" fmla="*/ 477146 w 1364418"/>
              <a:gd name="connsiteY69" fmla="*/ 3771656 h 6858000"/>
              <a:gd name="connsiteX70" fmla="*/ 480889 w 1364418"/>
              <a:gd name="connsiteY70" fmla="*/ 3769007 h 6858000"/>
              <a:gd name="connsiteX71" fmla="*/ 480355 w 1364418"/>
              <a:gd name="connsiteY71" fmla="*/ 3767709 h 6858000"/>
              <a:gd name="connsiteX72" fmla="*/ 489051 w 1364418"/>
              <a:gd name="connsiteY72" fmla="*/ 3738082 h 6858000"/>
              <a:gd name="connsiteX73" fmla="*/ 496397 w 1364418"/>
              <a:gd name="connsiteY73" fmla="*/ 3673397 h 6858000"/>
              <a:gd name="connsiteX74" fmla="*/ 495693 w 1364418"/>
              <a:gd name="connsiteY74" fmla="*/ 3637109 h 6858000"/>
              <a:gd name="connsiteX75" fmla="*/ 499136 w 1364418"/>
              <a:gd name="connsiteY75" fmla="*/ 3536883 h 6858000"/>
              <a:gd name="connsiteX76" fmla="*/ 506674 w 1364418"/>
              <a:gd name="connsiteY76" fmla="*/ 3435652 h 6858000"/>
              <a:gd name="connsiteX77" fmla="*/ 508345 w 1364418"/>
              <a:gd name="connsiteY77" fmla="*/ 3307769 h 6858000"/>
              <a:gd name="connsiteX78" fmla="*/ 525908 w 1364418"/>
              <a:gd name="connsiteY78" fmla="*/ 3250522 h 6858000"/>
              <a:gd name="connsiteX79" fmla="*/ 526333 w 1364418"/>
              <a:gd name="connsiteY79" fmla="*/ 3229163 h 6858000"/>
              <a:gd name="connsiteX80" fmla="*/ 528156 w 1364418"/>
              <a:gd name="connsiteY80" fmla="*/ 3217217 h 6858000"/>
              <a:gd name="connsiteX81" fmla="*/ 514991 w 1364418"/>
              <a:gd name="connsiteY81" fmla="*/ 3183755 h 6858000"/>
              <a:gd name="connsiteX82" fmla="*/ 515492 w 1364418"/>
              <a:gd name="connsiteY82" fmla="*/ 3178642 h 6858000"/>
              <a:gd name="connsiteX83" fmla="*/ 503092 w 1364418"/>
              <a:gd name="connsiteY83" fmla="*/ 3158586 h 6858000"/>
              <a:gd name="connsiteX84" fmla="*/ 488277 w 1364418"/>
              <a:gd name="connsiteY84" fmla="*/ 3129034 h 6858000"/>
              <a:gd name="connsiteX85" fmla="*/ 488942 w 1364418"/>
              <a:gd name="connsiteY85" fmla="*/ 3126682 h 6858000"/>
              <a:gd name="connsiteX86" fmla="*/ 479810 w 1364418"/>
              <a:gd name="connsiteY86" fmla="*/ 3114519 h 6858000"/>
              <a:gd name="connsiteX87" fmla="*/ 466419 w 1364418"/>
              <a:gd name="connsiteY87" fmla="*/ 3106272 h 6858000"/>
              <a:gd name="connsiteX88" fmla="*/ 439149 w 1364418"/>
              <a:gd name="connsiteY88" fmla="*/ 2958185 h 6858000"/>
              <a:gd name="connsiteX89" fmla="*/ 381763 w 1364418"/>
              <a:gd name="connsiteY89" fmla="*/ 2762989 h 6858000"/>
              <a:gd name="connsiteX90" fmla="*/ 330681 w 1364418"/>
              <a:gd name="connsiteY90" fmla="*/ 2554718 h 6858000"/>
              <a:gd name="connsiteX91" fmla="*/ 310775 w 1364418"/>
              <a:gd name="connsiteY91" fmla="*/ 2485734 h 6858000"/>
              <a:gd name="connsiteX92" fmla="*/ 301498 w 1364418"/>
              <a:gd name="connsiteY92" fmla="*/ 2447068 h 6858000"/>
              <a:gd name="connsiteX93" fmla="*/ 288459 w 1364418"/>
              <a:gd name="connsiteY93" fmla="*/ 2425819 h 6858000"/>
              <a:gd name="connsiteX94" fmla="*/ 294458 w 1364418"/>
              <a:gd name="connsiteY94" fmla="*/ 2402874 h 6858000"/>
              <a:gd name="connsiteX95" fmla="*/ 297070 w 1364418"/>
              <a:gd name="connsiteY95" fmla="*/ 2381443 h 6858000"/>
              <a:gd name="connsiteX96" fmla="*/ 273399 w 1364418"/>
              <a:gd name="connsiteY96" fmla="*/ 2261920 h 6858000"/>
              <a:gd name="connsiteX97" fmla="*/ 263286 w 1364418"/>
              <a:gd name="connsiteY97" fmla="*/ 2195378 h 6858000"/>
              <a:gd name="connsiteX98" fmla="*/ 247503 w 1364418"/>
              <a:gd name="connsiteY98" fmla="*/ 2155135 h 6858000"/>
              <a:gd name="connsiteX99" fmla="*/ 244961 w 1364418"/>
              <a:gd name="connsiteY99" fmla="*/ 2118008 h 6858000"/>
              <a:gd name="connsiteX100" fmla="*/ 245954 w 1364418"/>
              <a:gd name="connsiteY100" fmla="*/ 2050531 h 6858000"/>
              <a:gd name="connsiteX101" fmla="*/ 237760 w 1364418"/>
              <a:gd name="connsiteY101" fmla="*/ 1963269 h 6858000"/>
              <a:gd name="connsiteX102" fmla="*/ 218938 w 1364418"/>
              <a:gd name="connsiteY102" fmla="*/ 1906352 h 6858000"/>
              <a:gd name="connsiteX103" fmla="*/ 195495 w 1364418"/>
              <a:gd name="connsiteY103" fmla="*/ 1861531 h 6858000"/>
              <a:gd name="connsiteX104" fmla="*/ 149294 w 1364418"/>
              <a:gd name="connsiteY104" fmla="*/ 1732919 h 6858000"/>
              <a:gd name="connsiteX105" fmla="*/ 121605 w 1364418"/>
              <a:gd name="connsiteY105" fmla="*/ 1663540 h 6858000"/>
              <a:gd name="connsiteX106" fmla="*/ 120731 w 1364418"/>
              <a:gd name="connsiteY106" fmla="*/ 1615777 h 6858000"/>
              <a:gd name="connsiteX107" fmla="*/ 101526 w 1364418"/>
              <a:gd name="connsiteY107" fmla="*/ 1563678 h 6858000"/>
              <a:gd name="connsiteX108" fmla="*/ 114606 w 1364418"/>
              <a:gd name="connsiteY108" fmla="*/ 1519474 h 6858000"/>
              <a:gd name="connsiteX109" fmla="*/ 107348 w 1364418"/>
              <a:gd name="connsiteY109" fmla="*/ 1477995 h 6858000"/>
              <a:gd name="connsiteX110" fmla="*/ 93433 w 1364418"/>
              <a:gd name="connsiteY110" fmla="*/ 1373769 h 6858000"/>
              <a:gd name="connsiteX111" fmla="*/ 101740 w 1364418"/>
              <a:gd name="connsiteY111" fmla="*/ 1307086 h 6858000"/>
              <a:gd name="connsiteX112" fmla="*/ 102928 w 1364418"/>
              <a:gd name="connsiteY112" fmla="*/ 1189033 h 6858000"/>
              <a:gd name="connsiteX113" fmla="*/ 107613 w 1364418"/>
              <a:gd name="connsiteY113" fmla="*/ 1168288 h 6858000"/>
              <a:gd name="connsiteX114" fmla="*/ 99895 w 1364418"/>
              <a:gd name="connsiteY114" fmla="*/ 1142577 h 6858000"/>
              <a:gd name="connsiteX115" fmla="*/ 89201 w 1364418"/>
              <a:gd name="connsiteY115" fmla="*/ 1088484 h 6858000"/>
              <a:gd name="connsiteX116" fmla="*/ 77937 w 1364418"/>
              <a:gd name="connsiteY116" fmla="*/ 1016103 h 6858000"/>
              <a:gd name="connsiteX117" fmla="*/ 79393 w 1364418"/>
              <a:gd name="connsiteY117" fmla="*/ 954054 h 6858000"/>
              <a:gd name="connsiteX118" fmla="*/ 90309 w 1364418"/>
              <a:gd name="connsiteY118" fmla="*/ 921368 h 6858000"/>
              <a:gd name="connsiteX119" fmla="*/ 74258 w 1364418"/>
              <a:gd name="connsiteY119" fmla="*/ 896999 h 6858000"/>
              <a:gd name="connsiteX120" fmla="*/ 43666 w 1364418"/>
              <a:gd name="connsiteY120" fmla="*/ 821517 h 6858000"/>
              <a:gd name="connsiteX121" fmla="*/ 22616 w 1364418"/>
              <a:gd name="connsiteY121" fmla="*/ 751353 h 6858000"/>
              <a:gd name="connsiteX122" fmla="*/ 22174 w 1364418"/>
              <a:gd name="connsiteY122" fmla="*/ 721230 h 6858000"/>
              <a:gd name="connsiteX123" fmla="*/ 7845 w 1364418"/>
              <a:gd name="connsiteY123" fmla="*/ 681659 h 6858000"/>
              <a:gd name="connsiteX124" fmla="*/ 31306 w 1364418"/>
              <a:gd name="connsiteY124" fmla="*/ 619315 h 6858000"/>
              <a:gd name="connsiteX125" fmla="*/ 15184 w 1364418"/>
              <a:gd name="connsiteY125" fmla="*/ 585934 h 6858000"/>
              <a:gd name="connsiteX126" fmla="*/ 22258 w 1364418"/>
              <a:gd name="connsiteY126" fmla="*/ 538948 h 6858000"/>
              <a:gd name="connsiteX127" fmla="*/ 26166 w 1364418"/>
              <a:gd name="connsiteY127" fmla="*/ 525163 h 6858000"/>
              <a:gd name="connsiteX128" fmla="*/ 52290 w 1364418"/>
              <a:gd name="connsiteY128" fmla="*/ 446567 h 6858000"/>
              <a:gd name="connsiteX129" fmla="*/ 51538 w 1364418"/>
              <a:gd name="connsiteY129" fmla="*/ 393828 h 6858000"/>
              <a:gd name="connsiteX130" fmla="*/ 51368 w 1364418"/>
              <a:gd name="connsiteY130" fmla="*/ 353137 h 6858000"/>
              <a:gd name="connsiteX131" fmla="*/ 55970 w 1364418"/>
              <a:gd name="connsiteY131" fmla="*/ 321428 h 6858000"/>
              <a:gd name="connsiteX132" fmla="*/ 57061 w 1364418"/>
              <a:gd name="connsiteY132" fmla="*/ 275771 h 6858000"/>
              <a:gd name="connsiteX133" fmla="*/ 74088 w 1364418"/>
              <a:gd name="connsiteY133" fmla="*/ 212860 h 6858000"/>
              <a:gd name="connsiteX134" fmla="*/ 65798 w 1364418"/>
              <a:gd name="connsiteY134" fmla="*/ 144983 h 6858000"/>
              <a:gd name="connsiteX135" fmla="*/ 78082 w 1364418"/>
              <a:gd name="connsiteY135" fmla="*/ 55288 h 6858000"/>
              <a:gd name="connsiteX136" fmla="*/ 37636 w 1364418"/>
              <a:gd name="connsiteY136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266720 w 1364418"/>
              <a:gd name="connsiteY8" fmla="*/ 6431610 h 6858000"/>
              <a:gd name="connsiteX9" fmla="*/ 310425 w 1364418"/>
              <a:gd name="connsiteY9" fmla="*/ 6379786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10425 w 1364418"/>
              <a:gd name="connsiteY9" fmla="*/ 6379786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149205 w 1364418"/>
              <a:gd name="connsiteY5" fmla="*/ 6737706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8000 w 1364418"/>
              <a:gd name="connsiteY13" fmla="*/ 6252834 h 6858000"/>
              <a:gd name="connsiteX14" fmla="*/ 265992 w 1364418"/>
              <a:gd name="connsiteY14" fmla="*/ 6202459 h 6858000"/>
              <a:gd name="connsiteX15" fmla="*/ 264790 w 1364418"/>
              <a:gd name="connsiteY15" fmla="*/ 6153037 h 6858000"/>
              <a:gd name="connsiteX16" fmla="*/ 280205 w 1364418"/>
              <a:gd name="connsiteY16" fmla="*/ 6078132 h 6858000"/>
              <a:gd name="connsiteX17" fmla="*/ 267592 w 1364418"/>
              <a:gd name="connsiteY17" fmla="*/ 6028119 h 6858000"/>
              <a:gd name="connsiteX18" fmla="*/ 252821 w 1364418"/>
              <a:gd name="connsiteY18" fmla="*/ 5926735 h 6858000"/>
              <a:gd name="connsiteX19" fmla="*/ 302333 w 1364418"/>
              <a:gd name="connsiteY19" fmla="*/ 5712857 h 6858000"/>
              <a:gd name="connsiteX20" fmla="*/ 332131 w 1364418"/>
              <a:gd name="connsiteY20" fmla="*/ 5660491 h 6858000"/>
              <a:gd name="connsiteX21" fmla="*/ 341254 w 1364418"/>
              <a:gd name="connsiteY21" fmla="*/ 5563435 h 6858000"/>
              <a:gd name="connsiteX22" fmla="*/ 368130 w 1364418"/>
              <a:gd name="connsiteY22" fmla="*/ 5437125 h 6858000"/>
              <a:gd name="connsiteX23" fmla="*/ 381698 w 1364418"/>
              <a:gd name="connsiteY23" fmla="*/ 5396260 h 6858000"/>
              <a:gd name="connsiteX24" fmla="*/ 397679 w 1364418"/>
              <a:gd name="connsiteY24" fmla="*/ 5330009 h 6858000"/>
              <a:gd name="connsiteX25" fmla="*/ 431172 w 1364418"/>
              <a:gd name="connsiteY25" fmla="*/ 5273739 h 6858000"/>
              <a:gd name="connsiteX26" fmla="*/ 440771 w 1364418"/>
              <a:gd name="connsiteY26" fmla="*/ 5241779 h 6858000"/>
              <a:gd name="connsiteX27" fmla="*/ 451997 w 1364418"/>
              <a:gd name="connsiteY27" fmla="*/ 5225268 h 6858000"/>
              <a:gd name="connsiteX28" fmla="*/ 453017 w 1364418"/>
              <a:gd name="connsiteY28" fmla="*/ 5217684 h 6858000"/>
              <a:gd name="connsiteX29" fmla="*/ 460358 w 1364418"/>
              <a:gd name="connsiteY29" fmla="*/ 5193377 h 6858000"/>
              <a:gd name="connsiteX30" fmla="*/ 463661 w 1364418"/>
              <a:gd name="connsiteY30" fmla="*/ 5179288 h 6858000"/>
              <a:gd name="connsiteX31" fmla="*/ 464645 w 1364418"/>
              <a:gd name="connsiteY31" fmla="*/ 5173621 h 6858000"/>
              <a:gd name="connsiteX32" fmla="*/ 460279 w 1364418"/>
              <a:gd name="connsiteY32" fmla="*/ 5159961 h 6858000"/>
              <a:gd name="connsiteX33" fmla="*/ 466956 w 1364418"/>
              <a:gd name="connsiteY33" fmla="*/ 5144295 h 6858000"/>
              <a:gd name="connsiteX34" fmla="*/ 463889 w 1364418"/>
              <a:gd name="connsiteY34" fmla="*/ 5125185 h 6858000"/>
              <a:gd name="connsiteX35" fmla="*/ 470719 w 1364418"/>
              <a:gd name="connsiteY35" fmla="*/ 5121884 h 6858000"/>
              <a:gd name="connsiteX36" fmla="*/ 477755 w 1364418"/>
              <a:gd name="connsiteY36" fmla="*/ 5067850 h 6858000"/>
              <a:gd name="connsiteX37" fmla="*/ 480486 w 1364418"/>
              <a:gd name="connsiteY37" fmla="*/ 5060861 h 6858000"/>
              <a:gd name="connsiteX38" fmla="*/ 477190 w 1364418"/>
              <a:gd name="connsiteY38" fmla="*/ 5034192 h 6858000"/>
              <a:gd name="connsiteX39" fmla="*/ 478744 w 1364418"/>
              <a:gd name="connsiteY39" fmla="*/ 4993030 h 6858000"/>
              <a:gd name="connsiteX40" fmla="*/ 485653 w 1364418"/>
              <a:gd name="connsiteY40" fmla="*/ 4946844 h 6858000"/>
              <a:gd name="connsiteX41" fmla="*/ 481509 w 1364418"/>
              <a:gd name="connsiteY41" fmla="*/ 4932692 h 6858000"/>
              <a:gd name="connsiteX42" fmla="*/ 496912 w 1364418"/>
              <a:gd name="connsiteY42" fmla="*/ 4858827 h 6858000"/>
              <a:gd name="connsiteX43" fmla="*/ 502815 w 1364418"/>
              <a:gd name="connsiteY43" fmla="*/ 4821170 h 6858000"/>
              <a:gd name="connsiteX44" fmla="*/ 507548 w 1364418"/>
              <a:gd name="connsiteY44" fmla="*/ 4780965 h 6858000"/>
              <a:gd name="connsiteX45" fmla="*/ 508841 w 1364418"/>
              <a:gd name="connsiteY45" fmla="*/ 4750867 h 6858000"/>
              <a:gd name="connsiteX46" fmla="*/ 506648 w 1364418"/>
              <a:gd name="connsiteY46" fmla="*/ 4690749 h 6858000"/>
              <a:gd name="connsiteX47" fmla="*/ 502128 w 1364418"/>
              <a:gd name="connsiteY47" fmla="*/ 4584173 h 6858000"/>
              <a:gd name="connsiteX48" fmla="*/ 497211 w 1364418"/>
              <a:gd name="connsiteY48" fmla="*/ 4444346 h 6858000"/>
              <a:gd name="connsiteX49" fmla="*/ 493776 w 1364418"/>
              <a:gd name="connsiteY49" fmla="*/ 4375228 h 6858000"/>
              <a:gd name="connsiteX50" fmla="*/ 474429 w 1364418"/>
              <a:gd name="connsiteY50" fmla="*/ 4214165 h 6858000"/>
              <a:gd name="connsiteX51" fmla="*/ 478502 w 1364418"/>
              <a:gd name="connsiteY51" fmla="*/ 4090296 h 6858000"/>
              <a:gd name="connsiteX52" fmla="*/ 463758 w 1364418"/>
              <a:gd name="connsiteY52" fmla="*/ 4033999 h 6858000"/>
              <a:gd name="connsiteX53" fmla="*/ 464907 w 1364418"/>
              <a:gd name="connsiteY53" fmla="*/ 4031933 h 6858000"/>
              <a:gd name="connsiteX54" fmla="*/ 463483 w 1364418"/>
              <a:gd name="connsiteY54" fmla="*/ 4013953 h 6858000"/>
              <a:gd name="connsiteX55" fmla="*/ 449778 w 1364418"/>
              <a:gd name="connsiteY55" fmla="*/ 3974753 h 6858000"/>
              <a:gd name="connsiteX56" fmla="*/ 451376 w 1364418"/>
              <a:gd name="connsiteY56" fmla="*/ 3969950 h 6858000"/>
              <a:gd name="connsiteX57" fmla="*/ 444798 w 1364418"/>
              <a:gd name="connsiteY57" fmla="*/ 3933779 h 6858000"/>
              <a:gd name="connsiteX58" fmla="*/ 446129 w 1364418"/>
              <a:gd name="connsiteY58" fmla="*/ 3933093 h 6858000"/>
              <a:gd name="connsiteX59" fmla="*/ 450483 w 1364418"/>
              <a:gd name="connsiteY59" fmla="*/ 3922082 h 6858000"/>
              <a:gd name="connsiteX60" fmla="*/ 455561 w 1364418"/>
              <a:gd name="connsiteY60" fmla="*/ 3901461 h 6858000"/>
              <a:gd name="connsiteX61" fmla="*/ 478155 w 1364418"/>
              <a:gd name="connsiteY61" fmla="*/ 3813873 h 6858000"/>
              <a:gd name="connsiteX62" fmla="*/ 477580 w 1364418"/>
              <a:gd name="connsiteY62" fmla="*/ 3806161 h 6858000"/>
              <a:gd name="connsiteX63" fmla="*/ 477887 w 1364418"/>
              <a:gd name="connsiteY63" fmla="*/ 3805957 h 6858000"/>
              <a:gd name="connsiteX64" fmla="*/ 477914 w 1364418"/>
              <a:gd name="connsiteY64" fmla="*/ 3797724 h 6858000"/>
              <a:gd name="connsiteX65" fmla="*/ 476529 w 1364418"/>
              <a:gd name="connsiteY65" fmla="*/ 3792098 h 6858000"/>
              <a:gd name="connsiteX66" fmla="*/ 475413 w 1364418"/>
              <a:gd name="connsiteY66" fmla="*/ 3777135 h 6858000"/>
              <a:gd name="connsiteX67" fmla="*/ 477146 w 1364418"/>
              <a:gd name="connsiteY67" fmla="*/ 3771656 h 6858000"/>
              <a:gd name="connsiteX68" fmla="*/ 480889 w 1364418"/>
              <a:gd name="connsiteY68" fmla="*/ 3769007 h 6858000"/>
              <a:gd name="connsiteX69" fmla="*/ 480355 w 1364418"/>
              <a:gd name="connsiteY69" fmla="*/ 3767709 h 6858000"/>
              <a:gd name="connsiteX70" fmla="*/ 489051 w 1364418"/>
              <a:gd name="connsiteY70" fmla="*/ 3738082 h 6858000"/>
              <a:gd name="connsiteX71" fmla="*/ 496397 w 1364418"/>
              <a:gd name="connsiteY71" fmla="*/ 3673397 h 6858000"/>
              <a:gd name="connsiteX72" fmla="*/ 495693 w 1364418"/>
              <a:gd name="connsiteY72" fmla="*/ 3637109 h 6858000"/>
              <a:gd name="connsiteX73" fmla="*/ 499136 w 1364418"/>
              <a:gd name="connsiteY73" fmla="*/ 3536883 h 6858000"/>
              <a:gd name="connsiteX74" fmla="*/ 506674 w 1364418"/>
              <a:gd name="connsiteY74" fmla="*/ 3435652 h 6858000"/>
              <a:gd name="connsiteX75" fmla="*/ 508345 w 1364418"/>
              <a:gd name="connsiteY75" fmla="*/ 3307769 h 6858000"/>
              <a:gd name="connsiteX76" fmla="*/ 525908 w 1364418"/>
              <a:gd name="connsiteY76" fmla="*/ 3250522 h 6858000"/>
              <a:gd name="connsiteX77" fmla="*/ 526333 w 1364418"/>
              <a:gd name="connsiteY77" fmla="*/ 3229163 h 6858000"/>
              <a:gd name="connsiteX78" fmla="*/ 528156 w 1364418"/>
              <a:gd name="connsiteY78" fmla="*/ 3217217 h 6858000"/>
              <a:gd name="connsiteX79" fmla="*/ 514991 w 1364418"/>
              <a:gd name="connsiteY79" fmla="*/ 3183755 h 6858000"/>
              <a:gd name="connsiteX80" fmla="*/ 515492 w 1364418"/>
              <a:gd name="connsiteY80" fmla="*/ 3178642 h 6858000"/>
              <a:gd name="connsiteX81" fmla="*/ 503092 w 1364418"/>
              <a:gd name="connsiteY81" fmla="*/ 3158586 h 6858000"/>
              <a:gd name="connsiteX82" fmla="*/ 488277 w 1364418"/>
              <a:gd name="connsiteY82" fmla="*/ 3129034 h 6858000"/>
              <a:gd name="connsiteX83" fmla="*/ 488942 w 1364418"/>
              <a:gd name="connsiteY83" fmla="*/ 3126682 h 6858000"/>
              <a:gd name="connsiteX84" fmla="*/ 479810 w 1364418"/>
              <a:gd name="connsiteY84" fmla="*/ 3114519 h 6858000"/>
              <a:gd name="connsiteX85" fmla="*/ 466419 w 1364418"/>
              <a:gd name="connsiteY85" fmla="*/ 3106272 h 6858000"/>
              <a:gd name="connsiteX86" fmla="*/ 439149 w 1364418"/>
              <a:gd name="connsiteY86" fmla="*/ 2958185 h 6858000"/>
              <a:gd name="connsiteX87" fmla="*/ 381763 w 1364418"/>
              <a:gd name="connsiteY87" fmla="*/ 2762989 h 6858000"/>
              <a:gd name="connsiteX88" fmla="*/ 330681 w 1364418"/>
              <a:gd name="connsiteY88" fmla="*/ 2554718 h 6858000"/>
              <a:gd name="connsiteX89" fmla="*/ 310775 w 1364418"/>
              <a:gd name="connsiteY89" fmla="*/ 2485734 h 6858000"/>
              <a:gd name="connsiteX90" fmla="*/ 301498 w 1364418"/>
              <a:gd name="connsiteY90" fmla="*/ 2447068 h 6858000"/>
              <a:gd name="connsiteX91" fmla="*/ 288459 w 1364418"/>
              <a:gd name="connsiteY91" fmla="*/ 2425819 h 6858000"/>
              <a:gd name="connsiteX92" fmla="*/ 294458 w 1364418"/>
              <a:gd name="connsiteY92" fmla="*/ 2402874 h 6858000"/>
              <a:gd name="connsiteX93" fmla="*/ 297070 w 1364418"/>
              <a:gd name="connsiteY93" fmla="*/ 2381443 h 6858000"/>
              <a:gd name="connsiteX94" fmla="*/ 273399 w 1364418"/>
              <a:gd name="connsiteY94" fmla="*/ 2261920 h 6858000"/>
              <a:gd name="connsiteX95" fmla="*/ 263286 w 1364418"/>
              <a:gd name="connsiteY95" fmla="*/ 2195378 h 6858000"/>
              <a:gd name="connsiteX96" fmla="*/ 247503 w 1364418"/>
              <a:gd name="connsiteY96" fmla="*/ 2155135 h 6858000"/>
              <a:gd name="connsiteX97" fmla="*/ 244961 w 1364418"/>
              <a:gd name="connsiteY97" fmla="*/ 2118008 h 6858000"/>
              <a:gd name="connsiteX98" fmla="*/ 245954 w 1364418"/>
              <a:gd name="connsiteY98" fmla="*/ 2050531 h 6858000"/>
              <a:gd name="connsiteX99" fmla="*/ 237760 w 1364418"/>
              <a:gd name="connsiteY99" fmla="*/ 1963269 h 6858000"/>
              <a:gd name="connsiteX100" fmla="*/ 218938 w 1364418"/>
              <a:gd name="connsiteY100" fmla="*/ 1906352 h 6858000"/>
              <a:gd name="connsiteX101" fmla="*/ 195495 w 1364418"/>
              <a:gd name="connsiteY101" fmla="*/ 1861531 h 6858000"/>
              <a:gd name="connsiteX102" fmla="*/ 149294 w 1364418"/>
              <a:gd name="connsiteY102" fmla="*/ 1732919 h 6858000"/>
              <a:gd name="connsiteX103" fmla="*/ 121605 w 1364418"/>
              <a:gd name="connsiteY103" fmla="*/ 1663540 h 6858000"/>
              <a:gd name="connsiteX104" fmla="*/ 120731 w 1364418"/>
              <a:gd name="connsiteY104" fmla="*/ 1615777 h 6858000"/>
              <a:gd name="connsiteX105" fmla="*/ 101526 w 1364418"/>
              <a:gd name="connsiteY105" fmla="*/ 1563678 h 6858000"/>
              <a:gd name="connsiteX106" fmla="*/ 114606 w 1364418"/>
              <a:gd name="connsiteY106" fmla="*/ 1519474 h 6858000"/>
              <a:gd name="connsiteX107" fmla="*/ 107348 w 1364418"/>
              <a:gd name="connsiteY107" fmla="*/ 1477995 h 6858000"/>
              <a:gd name="connsiteX108" fmla="*/ 93433 w 1364418"/>
              <a:gd name="connsiteY108" fmla="*/ 1373769 h 6858000"/>
              <a:gd name="connsiteX109" fmla="*/ 101740 w 1364418"/>
              <a:gd name="connsiteY109" fmla="*/ 1307086 h 6858000"/>
              <a:gd name="connsiteX110" fmla="*/ 102928 w 1364418"/>
              <a:gd name="connsiteY110" fmla="*/ 1189033 h 6858000"/>
              <a:gd name="connsiteX111" fmla="*/ 107613 w 1364418"/>
              <a:gd name="connsiteY111" fmla="*/ 1168288 h 6858000"/>
              <a:gd name="connsiteX112" fmla="*/ 99895 w 1364418"/>
              <a:gd name="connsiteY112" fmla="*/ 1142577 h 6858000"/>
              <a:gd name="connsiteX113" fmla="*/ 89201 w 1364418"/>
              <a:gd name="connsiteY113" fmla="*/ 1088484 h 6858000"/>
              <a:gd name="connsiteX114" fmla="*/ 77937 w 1364418"/>
              <a:gd name="connsiteY114" fmla="*/ 1016103 h 6858000"/>
              <a:gd name="connsiteX115" fmla="*/ 79393 w 1364418"/>
              <a:gd name="connsiteY115" fmla="*/ 954054 h 6858000"/>
              <a:gd name="connsiteX116" fmla="*/ 90309 w 1364418"/>
              <a:gd name="connsiteY116" fmla="*/ 921368 h 6858000"/>
              <a:gd name="connsiteX117" fmla="*/ 74258 w 1364418"/>
              <a:gd name="connsiteY117" fmla="*/ 896999 h 6858000"/>
              <a:gd name="connsiteX118" fmla="*/ 43666 w 1364418"/>
              <a:gd name="connsiteY118" fmla="*/ 821517 h 6858000"/>
              <a:gd name="connsiteX119" fmla="*/ 22616 w 1364418"/>
              <a:gd name="connsiteY119" fmla="*/ 751353 h 6858000"/>
              <a:gd name="connsiteX120" fmla="*/ 22174 w 1364418"/>
              <a:gd name="connsiteY120" fmla="*/ 721230 h 6858000"/>
              <a:gd name="connsiteX121" fmla="*/ 7845 w 1364418"/>
              <a:gd name="connsiteY121" fmla="*/ 681659 h 6858000"/>
              <a:gd name="connsiteX122" fmla="*/ 31306 w 1364418"/>
              <a:gd name="connsiteY122" fmla="*/ 619315 h 6858000"/>
              <a:gd name="connsiteX123" fmla="*/ 15184 w 1364418"/>
              <a:gd name="connsiteY123" fmla="*/ 585934 h 6858000"/>
              <a:gd name="connsiteX124" fmla="*/ 22258 w 1364418"/>
              <a:gd name="connsiteY124" fmla="*/ 538948 h 6858000"/>
              <a:gd name="connsiteX125" fmla="*/ 26166 w 1364418"/>
              <a:gd name="connsiteY125" fmla="*/ 525163 h 6858000"/>
              <a:gd name="connsiteX126" fmla="*/ 52290 w 1364418"/>
              <a:gd name="connsiteY126" fmla="*/ 446567 h 6858000"/>
              <a:gd name="connsiteX127" fmla="*/ 51538 w 1364418"/>
              <a:gd name="connsiteY127" fmla="*/ 393828 h 6858000"/>
              <a:gd name="connsiteX128" fmla="*/ 51368 w 1364418"/>
              <a:gd name="connsiteY128" fmla="*/ 353137 h 6858000"/>
              <a:gd name="connsiteX129" fmla="*/ 55970 w 1364418"/>
              <a:gd name="connsiteY129" fmla="*/ 321428 h 6858000"/>
              <a:gd name="connsiteX130" fmla="*/ 57061 w 1364418"/>
              <a:gd name="connsiteY130" fmla="*/ 275771 h 6858000"/>
              <a:gd name="connsiteX131" fmla="*/ 74088 w 1364418"/>
              <a:gd name="connsiteY131" fmla="*/ 212860 h 6858000"/>
              <a:gd name="connsiteX132" fmla="*/ 65798 w 1364418"/>
              <a:gd name="connsiteY132" fmla="*/ 144983 h 6858000"/>
              <a:gd name="connsiteX133" fmla="*/ 78082 w 1364418"/>
              <a:gd name="connsiteY133" fmla="*/ 55288 h 6858000"/>
              <a:gd name="connsiteX134" fmla="*/ 37636 w 1364418"/>
              <a:gd name="connsiteY134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8227 w 1364418"/>
              <a:gd name="connsiteY11" fmla="*/ 6280046 h 6858000"/>
              <a:gd name="connsiteX12" fmla="*/ 288000 w 1364418"/>
              <a:gd name="connsiteY12" fmla="*/ 6252834 h 6858000"/>
              <a:gd name="connsiteX13" fmla="*/ 265992 w 1364418"/>
              <a:gd name="connsiteY13" fmla="*/ 6202459 h 6858000"/>
              <a:gd name="connsiteX14" fmla="*/ 264790 w 1364418"/>
              <a:gd name="connsiteY14" fmla="*/ 6153037 h 6858000"/>
              <a:gd name="connsiteX15" fmla="*/ 280205 w 1364418"/>
              <a:gd name="connsiteY15" fmla="*/ 6078132 h 6858000"/>
              <a:gd name="connsiteX16" fmla="*/ 267592 w 1364418"/>
              <a:gd name="connsiteY16" fmla="*/ 6028119 h 6858000"/>
              <a:gd name="connsiteX17" fmla="*/ 252821 w 1364418"/>
              <a:gd name="connsiteY17" fmla="*/ 5926735 h 6858000"/>
              <a:gd name="connsiteX18" fmla="*/ 302333 w 1364418"/>
              <a:gd name="connsiteY18" fmla="*/ 5712857 h 6858000"/>
              <a:gd name="connsiteX19" fmla="*/ 332131 w 1364418"/>
              <a:gd name="connsiteY19" fmla="*/ 5660491 h 6858000"/>
              <a:gd name="connsiteX20" fmla="*/ 341254 w 1364418"/>
              <a:gd name="connsiteY20" fmla="*/ 5563435 h 6858000"/>
              <a:gd name="connsiteX21" fmla="*/ 368130 w 1364418"/>
              <a:gd name="connsiteY21" fmla="*/ 5437125 h 6858000"/>
              <a:gd name="connsiteX22" fmla="*/ 381698 w 1364418"/>
              <a:gd name="connsiteY22" fmla="*/ 5396260 h 6858000"/>
              <a:gd name="connsiteX23" fmla="*/ 397679 w 1364418"/>
              <a:gd name="connsiteY23" fmla="*/ 5330009 h 6858000"/>
              <a:gd name="connsiteX24" fmla="*/ 431172 w 1364418"/>
              <a:gd name="connsiteY24" fmla="*/ 5273739 h 6858000"/>
              <a:gd name="connsiteX25" fmla="*/ 440771 w 1364418"/>
              <a:gd name="connsiteY25" fmla="*/ 5241779 h 6858000"/>
              <a:gd name="connsiteX26" fmla="*/ 451997 w 1364418"/>
              <a:gd name="connsiteY26" fmla="*/ 5225268 h 6858000"/>
              <a:gd name="connsiteX27" fmla="*/ 453017 w 1364418"/>
              <a:gd name="connsiteY27" fmla="*/ 5217684 h 6858000"/>
              <a:gd name="connsiteX28" fmla="*/ 460358 w 1364418"/>
              <a:gd name="connsiteY28" fmla="*/ 5193377 h 6858000"/>
              <a:gd name="connsiteX29" fmla="*/ 463661 w 1364418"/>
              <a:gd name="connsiteY29" fmla="*/ 5179288 h 6858000"/>
              <a:gd name="connsiteX30" fmla="*/ 464645 w 1364418"/>
              <a:gd name="connsiteY30" fmla="*/ 5173621 h 6858000"/>
              <a:gd name="connsiteX31" fmla="*/ 460279 w 1364418"/>
              <a:gd name="connsiteY31" fmla="*/ 5159961 h 6858000"/>
              <a:gd name="connsiteX32" fmla="*/ 466956 w 1364418"/>
              <a:gd name="connsiteY32" fmla="*/ 5144295 h 6858000"/>
              <a:gd name="connsiteX33" fmla="*/ 463889 w 1364418"/>
              <a:gd name="connsiteY33" fmla="*/ 5125185 h 6858000"/>
              <a:gd name="connsiteX34" fmla="*/ 470719 w 1364418"/>
              <a:gd name="connsiteY34" fmla="*/ 5121884 h 6858000"/>
              <a:gd name="connsiteX35" fmla="*/ 477755 w 1364418"/>
              <a:gd name="connsiteY35" fmla="*/ 5067850 h 6858000"/>
              <a:gd name="connsiteX36" fmla="*/ 480486 w 1364418"/>
              <a:gd name="connsiteY36" fmla="*/ 5060861 h 6858000"/>
              <a:gd name="connsiteX37" fmla="*/ 477190 w 1364418"/>
              <a:gd name="connsiteY37" fmla="*/ 5034192 h 6858000"/>
              <a:gd name="connsiteX38" fmla="*/ 478744 w 1364418"/>
              <a:gd name="connsiteY38" fmla="*/ 4993030 h 6858000"/>
              <a:gd name="connsiteX39" fmla="*/ 485653 w 1364418"/>
              <a:gd name="connsiteY39" fmla="*/ 4946844 h 6858000"/>
              <a:gd name="connsiteX40" fmla="*/ 481509 w 1364418"/>
              <a:gd name="connsiteY40" fmla="*/ 4932692 h 6858000"/>
              <a:gd name="connsiteX41" fmla="*/ 496912 w 1364418"/>
              <a:gd name="connsiteY41" fmla="*/ 4858827 h 6858000"/>
              <a:gd name="connsiteX42" fmla="*/ 502815 w 1364418"/>
              <a:gd name="connsiteY42" fmla="*/ 4821170 h 6858000"/>
              <a:gd name="connsiteX43" fmla="*/ 507548 w 1364418"/>
              <a:gd name="connsiteY43" fmla="*/ 4780965 h 6858000"/>
              <a:gd name="connsiteX44" fmla="*/ 508841 w 1364418"/>
              <a:gd name="connsiteY44" fmla="*/ 4750867 h 6858000"/>
              <a:gd name="connsiteX45" fmla="*/ 506648 w 1364418"/>
              <a:gd name="connsiteY45" fmla="*/ 4690749 h 6858000"/>
              <a:gd name="connsiteX46" fmla="*/ 502128 w 1364418"/>
              <a:gd name="connsiteY46" fmla="*/ 4584173 h 6858000"/>
              <a:gd name="connsiteX47" fmla="*/ 497211 w 1364418"/>
              <a:gd name="connsiteY47" fmla="*/ 4444346 h 6858000"/>
              <a:gd name="connsiteX48" fmla="*/ 493776 w 1364418"/>
              <a:gd name="connsiteY48" fmla="*/ 4375228 h 6858000"/>
              <a:gd name="connsiteX49" fmla="*/ 474429 w 1364418"/>
              <a:gd name="connsiteY49" fmla="*/ 4214165 h 6858000"/>
              <a:gd name="connsiteX50" fmla="*/ 478502 w 1364418"/>
              <a:gd name="connsiteY50" fmla="*/ 4090296 h 6858000"/>
              <a:gd name="connsiteX51" fmla="*/ 463758 w 1364418"/>
              <a:gd name="connsiteY51" fmla="*/ 4033999 h 6858000"/>
              <a:gd name="connsiteX52" fmla="*/ 464907 w 1364418"/>
              <a:gd name="connsiteY52" fmla="*/ 4031933 h 6858000"/>
              <a:gd name="connsiteX53" fmla="*/ 463483 w 1364418"/>
              <a:gd name="connsiteY53" fmla="*/ 4013953 h 6858000"/>
              <a:gd name="connsiteX54" fmla="*/ 449778 w 1364418"/>
              <a:gd name="connsiteY54" fmla="*/ 3974753 h 6858000"/>
              <a:gd name="connsiteX55" fmla="*/ 451376 w 1364418"/>
              <a:gd name="connsiteY55" fmla="*/ 3969950 h 6858000"/>
              <a:gd name="connsiteX56" fmla="*/ 444798 w 1364418"/>
              <a:gd name="connsiteY56" fmla="*/ 3933779 h 6858000"/>
              <a:gd name="connsiteX57" fmla="*/ 446129 w 1364418"/>
              <a:gd name="connsiteY57" fmla="*/ 3933093 h 6858000"/>
              <a:gd name="connsiteX58" fmla="*/ 450483 w 1364418"/>
              <a:gd name="connsiteY58" fmla="*/ 3922082 h 6858000"/>
              <a:gd name="connsiteX59" fmla="*/ 455561 w 1364418"/>
              <a:gd name="connsiteY59" fmla="*/ 3901461 h 6858000"/>
              <a:gd name="connsiteX60" fmla="*/ 478155 w 1364418"/>
              <a:gd name="connsiteY60" fmla="*/ 3813873 h 6858000"/>
              <a:gd name="connsiteX61" fmla="*/ 477580 w 1364418"/>
              <a:gd name="connsiteY61" fmla="*/ 3806161 h 6858000"/>
              <a:gd name="connsiteX62" fmla="*/ 477887 w 1364418"/>
              <a:gd name="connsiteY62" fmla="*/ 3805957 h 6858000"/>
              <a:gd name="connsiteX63" fmla="*/ 477914 w 1364418"/>
              <a:gd name="connsiteY63" fmla="*/ 3797724 h 6858000"/>
              <a:gd name="connsiteX64" fmla="*/ 476529 w 1364418"/>
              <a:gd name="connsiteY64" fmla="*/ 3792098 h 6858000"/>
              <a:gd name="connsiteX65" fmla="*/ 475413 w 1364418"/>
              <a:gd name="connsiteY65" fmla="*/ 3777135 h 6858000"/>
              <a:gd name="connsiteX66" fmla="*/ 477146 w 1364418"/>
              <a:gd name="connsiteY66" fmla="*/ 3771656 h 6858000"/>
              <a:gd name="connsiteX67" fmla="*/ 480889 w 1364418"/>
              <a:gd name="connsiteY67" fmla="*/ 3769007 h 6858000"/>
              <a:gd name="connsiteX68" fmla="*/ 480355 w 1364418"/>
              <a:gd name="connsiteY68" fmla="*/ 3767709 h 6858000"/>
              <a:gd name="connsiteX69" fmla="*/ 489051 w 1364418"/>
              <a:gd name="connsiteY69" fmla="*/ 3738082 h 6858000"/>
              <a:gd name="connsiteX70" fmla="*/ 496397 w 1364418"/>
              <a:gd name="connsiteY70" fmla="*/ 3673397 h 6858000"/>
              <a:gd name="connsiteX71" fmla="*/ 495693 w 1364418"/>
              <a:gd name="connsiteY71" fmla="*/ 3637109 h 6858000"/>
              <a:gd name="connsiteX72" fmla="*/ 499136 w 1364418"/>
              <a:gd name="connsiteY72" fmla="*/ 3536883 h 6858000"/>
              <a:gd name="connsiteX73" fmla="*/ 506674 w 1364418"/>
              <a:gd name="connsiteY73" fmla="*/ 3435652 h 6858000"/>
              <a:gd name="connsiteX74" fmla="*/ 508345 w 1364418"/>
              <a:gd name="connsiteY74" fmla="*/ 3307769 h 6858000"/>
              <a:gd name="connsiteX75" fmla="*/ 525908 w 1364418"/>
              <a:gd name="connsiteY75" fmla="*/ 3250522 h 6858000"/>
              <a:gd name="connsiteX76" fmla="*/ 526333 w 1364418"/>
              <a:gd name="connsiteY76" fmla="*/ 3229163 h 6858000"/>
              <a:gd name="connsiteX77" fmla="*/ 528156 w 1364418"/>
              <a:gd name="connsiteY77" fmla="*/ 3217217 h 6858000"/>
              <a:gd name="connsiteX78" fmla="*/ 514991 w 1364418"/>
              <a:gd name="connsiteY78" fmla="*/ 3183755 h 6858000"/>
              <a:gd name="connsiteX79" fmla="*/ 515492 w 1364418"/>
              <a:gd name="connsiteY79" fmla="*/ 3178642 h 6858000"/>
              <a:gd name="connsiteX80" fmla="*/ 503092 w 1364418"/>
              <a:gd name="connsiteY80" fmla="*/ 3158586 h 6858000"/>
              <a:gd name="connsiteX81" fmla="*/ 488277 w 1364418"/>
              <a:gd name="connsiteY81" fmla="*/ 3129034 h 6858000"/>
              <a:gd name="connsiteX82" fmla="*/ 488942 w 1364418"/>
              <a:gd name="connsiteY82" fmla="*/ 3126682 h 6858000"/>
              <a:gd name="connsiteX83" fmla="*/ 479810 w 1364418"/>
              <a:gd name="connsiteY83" fmla="*/ 3114519 h 6858000"/>
              <a:gd name="connsiteX84" fmla="*/ 466419 w 1364418"/>
              <a:gd name="connsiteY84" fmla="*/ 3106272 h 6858000"/>
              <a:gd name="connsiteX85" fmla="*/ 439149 w 1364418"/>
              <a:gd name="connsiteY85" fmla="*/ 2958185 h 6858000"/>
              <a:gd name="connsiteX86" fmla="*/ 381763 w 1364418"/>
              <a:gd name="connsiteY86" fmla="*/ 2762989 h 6858000"/>
              <a:gd name="connsiteX87" fmla="*/ 330681 w 1364418"/>
              <a:gd name="connsiteY87" fmla="*/ 2554718 h 6858000"/>
              <a:gd name="connsiteX88" fmla="*/ 310775 w 1364418"/>
              <a:gd name="connsiteY88" fmla="*/ 2485734 h 6858000"/>
              <a:gd name="connsiteX89" fmla="*/ 301498 w 1364418"/>
              <a:gd name="connsiteY89" fmla="*/ 2447068 h 6858000"/>
              <a:gd name="connsiteX90" fmla="*/ 288459 w 1364418"/>
              <a:gd name="connsiteY90" fmla="*/ 2425819 h 6858000"/>
              <a:gd name="connsiteX91" fmla="*/ 294458 w 1364418"/>
              <a:gd name="connsiteY91" fmla="*/ 2402874 h 6858000"/>
              <a:gd name="connsiteX92" fmla="*/ 297070 w 1364418"/>
              <a:gd name="connsiteY92" fmla="*/ 2381443 h 6858000"/>
              <a:gd name="connsiteX93" fmla="*/ 273399 w 1364418"/>
              <a:gd name="connsiteY93" fmla="*/ 2261920 h 6858000"/>
              <a:gd name="connsiteX94" fmla="*/ 263286 w 1364418"/>
              <a:gd name="connsiteY94" fmla="*/ 2195378 h 6858000"/>
              <a:gd name="connsiteX95" fmla="*/ 247503 w 1364418"/>
              <a:gd name="connsiteY95" fmla="*/ 2155135 h 6858000"/>
              <a:gd name="connsiteX96" fmla="*/ 244961 w 1364418"/>
              <a:gd name="connsiteY96" fmla="*/ 2118008 h 6858000"/>
              <a:gd name="connsiteX97" fmla="*/ 245954 w 1364418"/>
              <a:gd name="connsiteY97" fmla="*/ 2050531 h 6858000"/>
              <a:gd name="connsiteX98" fmla="*/ 237760 w 1364418"/>
              <a:gd name="connsiteY98" fmla="*/ 1963269 h 6858000"/>
              <a:gd name="connsiteX99" fmla="*/ 218938 w 1364418"/>
              <a:gd name="connsiteY99" fmla="*/ 1906352 h 6858000"/>
              <a:gd name="connsiteX100" fmla="*/ 195495 w 1364418"/>
              <a:gd name="connsiteY100" fmla="*/ 1861531 h 6858000"/>
              <a:gd name="connsiteX101" fmla="*/ 149294 w 1364418"/>
              <a:gd name="connsiteY101" fmla="*/ 1732919 h 6858000"/>
              <a:gd name="connsiteX102" fmla="*/ 121605 w 1364418"/>
              <a:gd name="connsiteY102" fmla="*/ 1663540 h 6858000"/>
              <a:gd name="connsiteX103" fmla="*/ 120731 w 1364418"/>
              <a:gd name="connsiteY103" fmla="*/ 1615777 h 6858000"/>
              <a:gd name="connsiteX104" fmla="*/ 101526 w 1364418"/>
              <a:gd name="connsiteY104" fmla="*/ 1563678 h 6858000"/>
              <a:gd name="connsiteX105" fmla="*/ 114606 w 1364418"/>
              <a:gd name="connsiteY105" fmla="*/ 1519474 h 6858000"/>
              <a:gd name="connsiteX106" fmla="*/ 107348 w 1364418"/>
              <a:gd name="connsiteY106" fmla="*/ 1477995 h 6858000"/>
              <a:gd name="connsiteX107" fmla="*/ 93433 w 1364418"/>
              <a:gd name="connsiteY107" fmla="*/ 1373769 h 6858000"/>
              <a:gd name="connsiteX108" fmla="*/ 101740 w 1364418"/>
              <a:gd name="connsiteY108" fmla="*/ 1307086 h 6858000"/>
              <a:gd name="connsiteX109" fmla="*/ 102928 w 1364418"/>
              <a:gd name="connsiteY109" fmla="*/ 1189033 h 6858000"/>
              <a:gd name="connsiteX110" fmla="*/ 107613 w 1364418"/>
              <a:gd name="connsiteY110" fmla="*/ 1168288 h 6858000"/>
              <a:gd name="connsiteX111" fmla="*/ 99895 w 1364418"/>
              <a:gd name="connsiteY111" fmla="*/ 1142577 h 6858000"/>
              <a:gd name="connsiteX112" fmla="*/ 89201 w 1364418"/>
              <a:gd name="connsiteY112" fmla="*/ 1088484 h 6858000"/>
              <a:gd name="connsiteX113" fmla="*/ 77937 w 1364418"/>
              <a:gd name="connsiteY113" fmla="*/ 1016103 h 6858000"/>
              <a:gd name="connsiteX114" fmla="*/ 79393 w 1364418"/>
              <a:gd name="connsiteY114" fmla="*/ 954054 h 6858000"/>
              <a:gd name="connsiteX115" fmla="*/ 90309 w 1364418"/>
              <a:gd name="connsiteY115" fmla="*/ 921368 h 6858000"/>
              <a:gd name="connsiteX116" fmla="*/ 74258 w 1364418"/>
              <a:gd name="connsiteY116" fmla="*/ 896999 h 6858000"/>
              <a:gd name="connsiteX117" fmla="*/ 43666 w 1364418"/>
              <a:gd name="connsiteY117" fmla="*/ 821517 h 6858000"/>
              <a:gd name="connsiteX118" fmla="*/ 22616 w 1364418"/>
              <a:gd name="connsiteY118" fmla="*/ 751353 h 6858000"/>
              <a:gd name="connsiteX119" fmla="*/ 22174 w 1364418"/>
              <a:gd name="connsiteY119" fmla="*/ 721230 h 6858000"/>
              <a:gd name="connsiteX120" fmla="*/ 7845 w 1364418"/>
              <a:gd name="connsiteY120" fmla="*/ 681659 h 6858000"/>
              <a:gd name="connsiteX121" fmla="*/ 31306 w 1364418"/>
              <a:gd name="connsiteY121" fmla="*/ 619315 h 6858000"/>
              <a:gd name="connsiteX122" fmla="*/ 15184 w 1364418"/>
              <a:gd name="connsiteY122" fmla="*/ 585934 h 6858000"/>
              <a:gd name="connsiteX123" fmla="*/ 22258 w 1364418"/>
              <a:gd name="connsiteY123" fmla="*/ 538948 h 6858000"/>
              <a:gd name="connsiteX124" fmla="*/ 26166 w 1364418"/>
              <a:gd name="connsiteY124" fmla="*/ 525163 h 6858000"/>
              <a:gd name="connsiteX125" fmla="*/ 52290 w 1364418"/>
              <a:gd name="connsiteY125" fmla="*/ 446567 h 6858000"/>
              <a:gd name="connsiteX126" fmla="*/ 51538 w 1364418"/>
              <a:gd name="connsiteY126" fmla="*/ 393828 h 6858000"/>
              <a:gd name="connsiteX127" fmla="*/ 51368 w 1364418"/>
              <a:gd name="connsiteY127" fmla="*/ 353137 h 6858000"/>
              <a:gd name="connsiteX128" fmla="*/ 55970 w 1364418"/>
              <a:gd name="connsiteY128" fmla="*/ 321428 h 6858000"/>
              <a:gd name="connsiteX129" fmla="*/ 57061 w 1364418"/>
              <a:gd name="connsiteY129" fmla="*/ 275771 h 6858000"/>
              <a:gd name="connsiteX130" fmla="*/ 74088 w 1364418"/>
              <a:gd name="connsiteY130" fmla="*/ 212860 h 6858000"/>
              <a:gd name="connsiteX131" fmla="*/ 65798 w 1364418"/>
              <a:gd name="connsiteY131" fmla="*/ 144983 h 6858000"/>
              <a:gd name="connsiteX132" fmla="*/ 78082 w 1364418"/>
              <a:gd name="connsiteY132" fmla="*/ 55288 h 6858000"/>
              <a:gd name="connsiteX133" fmla="*/ 37636 w 1364418"/>
              <a:gd name="connsiteY133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317792 w 1364418"/>
              <a:gd name="connsiteY10" fmla="*/ 6324679 h 6858000"/>
              <a:gd name="connsiteX11" fmla="*/ 278227 w 1364418"/>
              <a:gd name="connsiteY11" fmla="*/ 6280046 h 6858000"/>
              <a:gd name="connsiteX12" fmla="*/ 288000 w 1364418"/>
              <a:gd name="connsiteY12" fmla="*/ 6252834 h 6858000"/>
              <a:gd name="connsiteX13" fmla="*/ 265992 w 1364418"/>
              <a:gd name="connsiteY13" fmla="*/ 6202459 h 6858000"/>
              <a:gd name="connsiteX14" fmla="*/ 264790 w 1364418"/>
              <a:gd name="connsiteY14" fmla="*/ 6153037 h 6858000"/>
              <a:gd name="connsiteX15" fmla="*/ 280205 w 1364418"/>
              <a:gd name="connsiteY15" fmla="*/ 6078132 h 6858000"/>
              <a:gd name="connsiteX16" fmla="*/ 267592 w 1364418"/>
              <a:gd name="connsiteY16" fmla="*/ 6028119 h 6858000"/>
              <a:gd name="connsiteX17" fmla="*/ 252821 w 1364418"/>
              <a:gd name="connsiteY17" fmla="*/ 5926735 h 6858000"/>
              <a:gd name="connsiteX18" fmla="*/ 302333 w 1364418"/>
              <a:gd name="connsiteY18" fmla="*/ 5712857 h 6858000"/>
              <a:gd name="connsiteX19" fmla="*/ 332131 w 1364418"/>
              <a:gd name="connsiteY19" fmla="*/ 5660491 h 6858000"/>
              <a:gd name="connsiteX20" fmla="*/ 341254 w 1364418"/>
              <a:gd name="connsiteY20" fmla="*/ 5563435 h 6858000"/>
              <a:gd name="connsiteX21" fmla="*/ 368130 w 1364418"/>
              <a:gd name="connsiteY21" fmla="*/ 5437125 h 6858000"/>
              <a:gd name="connsiteX22" fmla="*/ 381698 w 1364418"/>
              <a:gd name="connsiteY22" fmla="*/ 5396260 h 6858000"/>
              <a:gd name="connsiteX23" fmla="*/ 397679 w 1364418"/>
              <a:gd name="connsiteY23" fmla="*/ 5330009 h 6858000"/>
              <a:gd name="connsiteX24" fmla="*/ 431172 w 1364418"/>
              <a:gd name="connsiteY24" fmla="*/ 5273739 h 6858000"/>
              <a:gd name="connsiteX25" fmla="*/ 440771 w 1364418"/>
              <a:gd name="connsiteY25" fmla="*/ 5241779 h 6858000"/>
              <a:gd name="connsiteX26" fmla="*/ 451997 w 1364418"/>
              <a:gd name="connsiteY26" fmla="*/ 5225268 h 6858000"/>
              <a:gd name="connsiteX27" fmla="*/ 453017 w 1364418"/>
              <a:gd name="connsiteY27" fmla="*/ 5217684 h 6858000"/>
              <a:gd name="connsiteX28" fmla="*/ 460358 w 1364418"/>
              <a:gd name="connsiteY28" fmla="*/ 5193377 h 6858000"/>
              <a:gd name="connsiteX29" fmla="*/ 463661 w 1364418"/>
              <a:gd name="connsiteY29" fmla="*/ 5179288 h 6858000"/>
              <a:gd name="connsiteX30" fmla="*/ 464645 w 1364418"/>
              <a:gd name="connsiteY30" fmla="*/ 5173621 h 6858000"/>
              <a:gd name="connsiteX31" fmla="*/ 460279 w 1364418"/>
              <a:gd name="connsiteY31" fmla="*/ 5159961 h 6858000"/>
              <a:gd name="connsiteX32" fmla="*/ 466956 w 1364418"/>
              <a:gd name="connsiteY32" fmla="*/ 5144295 h 6858000"/>
              <a:gd name="connsiteX33" fmla="*/ 463889 w 1364418"/>
              <a:gd name="connsiteY33" fmla="*/ 5125185 h 6858000"/>
              <a:gd name="connsiteX34" fmla="*/ 470719 w 1364418"/>
              <a:gd name="connsiteY34" fmla="*/ 5121884 h 6858000"/>
              <a:gd name="connsiteX35" fmla="*/ 477755 w 1364418"/>
              <a:gd name="connsiteY35" fmla="*/ 5067850 h 6858000"/>
              <a:gd name="connsiteX36" fmla="*/ 480486 w 1364418"/>
              <a:gd name="connsiteY36" fmla="*/ 5060861 h 6858000"/>
              <a:gd name="connsiteX37" fmla="*/ 477190 w 1364418"/>
              <a:gd name="connsiteY37" fmla="*/ 5034192 h 6858000"/>
              <a:gd name="connsiteX38" fmla="*/ 478744 w 1364418"/>
              <a:gd name="connsiteY38" fmla="*/ 4993030 h 6858000"/>
              <a:gd name="connsiteX39" fmla="*/ 485653 w 1364418"/>
              <a:gd name="connsiteY39" fmla="*/ 4946844 h 6858000"/>
              <a:gd name="connsiteX40" fmla="*/ 481509 w 1364418"/>
              <a:gd name="connsiteY40" fmla="*/ 4932692 h 6858000"/>
              <a:gd name="connsiteX41" fmla="*/ 496912 w 1364418"/>
              <a:gd name="connsiteY41" fmla="*/ 4858827 h 6858000"/>
              <a:gd name="connsiteX42" fmla="*/ 502815 w 1364418"/>
              <a:gd name="connsiteY42" fmla="*/ 4821170 h 6858000"/>
              <a:gd name="connsiteX43" fmla="*/ 507548 w 1364418"/>
              <a:gd name="connsiteY43" fmla="*/ 4780965 h 6858000"/>
              <a:gd name="connsiteX44" fmla="*/ 508841 w 1364418"/>
              <a:gd name="connsiteY44" fmla="*/ 4750867 h 6858000"/>
              <a:gd name="connsiteX45" fmla="*/ 506648 w 1364418"/>
              <a:gd name="connsiteY45" fmla="*/ 4690749 h 6858000"/>
              <a:gd name="connsiteX46" fmla="*/ 502128 w 1364418"/>
              <a:gd name="connsiteY46" fmla="*/ 4584173 h 6858000"/>
              <a:gd name="connsiteX47" fmla="*/ 497211 w 1364418"/>
              <a:gd name="connsiteY47" fmla="*/ 4444346 h 6858000"/>
              <a:gd name="connsiteX48" fmla="*/ 493776 w 1364418"/>
              <a:gd name="connsiteY48" fmla="*/ 4375228 h 6858000"/>
              <a:gd name="connsiteX49" fmla="*/ 474429 w 1364418"/>
              <a:gd name="connsiteY49" fmla="*/ 4214165 h 6858000"/>
              <a:gd name="connsiteX50" fmla="*/ 478502 w 1364418"/>
              <a:gd name="connsiteY50" fmla="*/ 4090296 h 6858000"/>
              <a:gd name="connsiteX51" fmla="*/ 463758 w 1364418"/>
              <a:gd name="connsiteY51" fmla="*/ 4033999 h 6858000"/>
              <a:gd name="connsiteX52" fmla="*/ 464907 w 1364418"/>
              <a:gd name="connsiteY52" fmla="*/ 4031933 h 6858000"/>
              <a:gd name="connsiteX53" fmla="*/ 463483 w 1364418"/>
              <a:gd name="connsiteY53" fmla="*/ 4013953 h 6858000"/>
              <a:gd name="connsiteX54" fmla="*/ 449778 w 1364418"/>
              <a:gd name="connsiteY54" fmla="*/ 3974753 h 6858000"/>
              <a:gd name="connsiteX55" fmla="*/ 451376 w 1364418"/>
              <a:gd name="connsiteY55" fmla="*/ 3969950 h 6858000"/>
              <a:gd name="connsiteX56" fmla="*/ 444798 w 1364418"/>
              <a:gd name="connsiteY56" fmla="*/ 3933779 h 6858000"/>
              <a:gd name="connsiteX57" fmla="*/ 446129 w 1364418"/>
              <a:gd name="connsiteY57" fmla="*/ 3933093 h 6858000"/>
              <a:gd name="connsiteX58" fmla="*/ 450483 w 1364418"/>
              <a:gd name="connsiteY58" fmla="*/ 3922082 h 6858000"/>
              <a:gd name="connsiteX59" fmla="*/ 455561 w 1364418"/>
              <a:gd name="connsiteY59" fmla="*/ 3901461 h 6858000"/>
              <a:gd name="connsiteX60" fmla="*/ 478155 w 1364418"/>
              <a:gd name="connsiteY60" fmla="*/ 3813873 h 6858000"/>
              <a:gd name="connsiteX61" fmla="*/ 477580 w 1364418"/>
              <a:gd name="connsiteY61" fmla="*/ 3806161 h 6858000"/>
              <a:gd name="connsiteX62" fmla="*/ 477887 w 1364418"/>
              <a:gd name="connsiteY62" fmla="*/ 3805957 h 6858000"/>
              <a:gd name="connsiteX63" fmla="*/ 477914 w 1364418"/>
              <a:gd name="connsiteY63" fmla="*/ 3797724 h 6858000"/>
              <a:gd name="connsiteX64" fmla="*/ 476529 w 1364418"/>
              <a:gd name="connsiteY64" fmla="*/ 3792098 h 6858000"/>
              <a:gd name="connsiteX65" fmla="*/ 475413 w 1364418"/>
              <a:gd name="connsiteY65" fmla="*/ 3777135 h 6858000"/>
              <a:gd name="connsiteX66" fmla="*/ 477146 w 1364418"/>
              <a:gd name="connsiteY66" fmla="*/ 3771656 h 6858000"/>
              <a:gd name="connsiteX67" fmla="*/ 480889 w 1364418"/>
              <a:gd name="connsiteY67" fmla="*/ 3769007 h 6858000"/>
              <a:gd name="connsiteX68" fmla="*/ 480355 w 1364418"/>
              <a:gd name="connsiteY68" fmla="*/ 3767709 h 6858000"/>
              <a:gd name="connsiteX69" fmla="*/ 489051 w 1364418"/>
              <a:gd name="connsiteY69" fmla="*/ 3738082 h 6858000"/>
              <a:gd name="connsiteX70" fmla="*/ 496397 w 1364418"/>
              <a:gd name="connsiteY70" fmla="*/ 3673397 h 6858000"/>
              <a:gd name="connsiteX71" fmla="*/ 495693 w 1364418"/>
              <a:gd name="connsiteY71" fmla="*/ 3637109 h 6858000"/>
              <a:gd name="connsiteX72" fmla="*/ 499136 w 1364418"/>
              <a:gd name="connsiteY72" fmla="*/ 3536883 h 6858000"/>
              <a:gd name="connsiteX73" fmla="*/ 506674 w 1364418"/>
              <a:gd name="connsiteY73" fmla="*/ 3435652 h 6858000"/>
              <a:gd name="connsiteX74" fmla="*/ 508345 w 1364418"/>
              <a:gd name="connsiteY74" fmla="*/ 3307769 h 6858000"/>
              <a:gd name="connsiteX75" fmla="*/ 525908 w 1364418"/>
              <a:gd name="connsiteY75" fmla="*/ 3250522 h 6858000"/>
              <a:gd name="connsiteX76" fmla="*/ 526333 w 1364418"/>
              <a:gd name="connsiteY76" fmla="*/ 3229163 h 6858000"/>
              <a:gd name="connsiteX77" fmla="*/ 528156 w 1364418"/>
              <a:gd name="connsiteY77" fmla="*/ 3217217 h 6858000"/>
              <a:gd name="connsiteX78" fmla="*/ 514991 w 1364418"/>
              <a:gd name="connsiteY78" fmla="*/ 3183755 h 6858000"/>
              <a:gd name="connsiteX79" fmla="*/ 515492 w 1364418"/>
              <a:gd name="connsiteY79" fmla="*/ 3178642 h 6858000"/>
              <a:gd name="connsiteX80" fmla="*/ 503092 w 1364418"/>
              <a:gd name="connsiteY80" fmla="*/ 3158586 h 6858000"/>
              <a:gd name="connsiteX81" fmla="*/ 488277 w 1364418"/>
              <a:gd name="connsiteY81" fmla="*/ 3129034 h 6858000"/>
              <a:gd name="connsiteX82" fmla="*/ 488942 w 1364418"/>
              <a:gd name="connsiteY82" fmla="*/ 3126682 h 6858000"/>
              <a:gd name="connsiteX83" fmla="*/ 479810 w 1364418"/>
              <a:gd name="connsiteY83" fmla="*/ 3114519 h 6858000"/>
              <a:gd name="connsiteX84" fmla="*/ 466419 w 1364418"/>
              <a:gd name="connsiteY84" fmla="*/ 3106272 h 6858000"/>
              <a:gd name="connsiteX85" fmla="*/ 439149 w 1364418"/>
              <a:gd name="connsiteY85" fmla="*/ 2958185 h 6858000"/>
              <a:gd name="connsiteX86" fmla="*/ 381763 w 1364418"/>
              <a:gd name="connsiteY86" fmla="*/ 2762989 h 6858000"/>
              <a:gd name="connsiteX87" fmla="*/ 330681 w 1364418"/>
              <a:gd name="connsiteY87" fmla="*/ 2554718 h 6858000"/>
              <a:gd name="connsiteX88" fmla="*/ 310775 w 1364418"/>
              <a:gd name="connsiteY88" fmla="*/ 2485734 h 6858000"/>
              <a:gd name="connsiteX89" fmla="*/ 301498 w 1364418"/>
              <a:gd name="connsiteY89" fmla="*/ 2447068 h 6858000"/>
              <a:gd name="connsiteX90" fmla="*/ 288459 w 1364418"/>
              <a:gd name="connsiteY90" fmla="*/ 2425819 h 6858000"/>
              <a:gd name="connsiteX91" fmla="*/ 294458 w 1364418"/>
              <a:gd name="connsiteY91" fmla="*/ 2402874 h 6858000"/>
              <a:gd name="connsiteX92" fmla="*/ 297070 w 1364418"/>
              <a:gd name="connsiteY92" fmla="*/ 2381443 h 6858000"/>
              <a:gd name="connsiteX93" fmla="*/ 273399 w 1364418"/>
              <a:gd name="connsiteY93" fmla="*/ 2261920 h 6858000"/>
              <a:gd name="connsiteX94" fmla="*/ 263286 w 1364418"/>
              <a:gd name="connsiteY94" fmla="*/ 2195378 h 6858000"/>
              <a:gd name="connsiteX95" fmla="*/ 247503 w 1364418"/>
              <a:gd name="connsiteY95" fmla="*/ 2155135 h 6858000"/>
              <a:gd name="connsiteX96" fmla="*/ 244961 w 1364418"/>
              <a:gd name="connsiteY96" fmla="*/ 2118008 h 6858000"/>
              <a:gd name="connsiteX97" fmla="*/ 245954 w 1364418"/>
              <a:gd name="connsiteY97" fmla="*/ 2050531 h 6858000"/>
              <a:gd name="connsiteX98" fmla="*/ 237760 w 1364418"/>
              <a:gd name="connsiteY98" fmla="*/ 1963269 h 6858000"/>
              <a:gd name="connsiteX99" fmla="*/ 218938 w 1364418"/>
              <a:gd name="connsiteY99" fmla="*/ 1906352 h 6858000"/>
              <a:gd name="connsiteX100" fmla="*/ 195495 w 1364418"/>
              <a:gd name="connsiteY100" fmla="*/ 1861531 h 6858000"/>
              <a:gd name="connsiteX101" fmla="*/ 149294 w 1364418"/>
              <a:gd name="connsiteY101" fmla="*/ 1732919 h 6858000"/>
              <a:gd name="connsiteX102" fmla="*/ 121605 w 1364418"/>
              <a:gd name="connsiteY102" fmla="*/ 1663540 h 6858000"/>
              <a:gd name="connsiteX103" fmla="*/ 120731 w 1364418"/>
              <a:gd name="connsiteY103" fmla="*/ 1615777 h 6858000"/>
              <a:gd name="connsiteX104" fmla="*/ 101526 w 1364418"/>
              <a:gd name="connsiteY104" fmla="*/ 1563678 h 6858000"/>
              <a:gd name="connsiteX105" fmla="*/ 114606 w 1364418"/>
              <a:gd name="connsiteY105" fmla="*/ 1519474 h 6858000"/>
              <a:gd name="connsiteX106" fmla="*/ 107348 w 1364418"/>
              <a:gd name="connsiteY106" fmla="*/ 1477995 h 6858000"/>
              <a:gd name="connsiteX107" fmla="*/ 93433 w 1364418"/>
              <a:gd name="connsiteY107" fmla="*/ 1373769 h 6858000"/>
              <a:gd name="connsiteX108" fmla="*/ 101740 w 1364418"/>
              <a:gd name="connsiteY108" fmla="*/ 1307086 h 6858000"/>
              <a:gd name="connsiteX109" fmla="*/ 102928 w 1364418"/>
              <a:gd name="connsiteY109" fmla="*/ 1189033 h 6858000"/>
              <a:gd name="connsiteX110" fmla="*/ 107613 w 1364418"/>
              <a:gd name="connsiteY110" fmla="*/ 1168288 h 6858000"/>
              <a:gd name="connsiteX111" fmla="*/ 99895 w 1364418"/>
              <a:gd name="connsiteY111" fmla="*/ 1142577 h 6858000"/>
              <a:gd name="connsiteX112" fmla="*/ 89201 w 1364418"/>
              <a:gd name="connsiteY112" fmla="*/ 1088484 h 6858000"/>
              <a:gd name="connsiteX113" fmla="*/ 77937 w 1364418"/>
              <a:gd name="connsiteY113" fmla="*/ 1016103 h 6858000"/>
              <a:gd name="connsiteX114" fmla="*/ 79393 w 1364418"/>
              <a:gd name="connsiteY114" fmla="*/ 954054 h 6858000"/>
              <a:gd name="connsiteX115" fmla="*/ 90309 w 1364418"/>
              <a:gd name="connsiteY115" fmla="*/ 921368 h 6858000"/>
              <a:gd name="connsiteX116" fmla="*/ 74258 w 1364418"/>
              <a:gd name="connsiteY116" fmla="*/ 896999 h 6858000"/>
              <a:gd name="connsiteX117" fmla="*/ 43666 w 1364418"/>
              <a:gd name="connsiteY117" fmla="*/ 821517 h 6858000"/>
              <a:gd name="connsiteX118" fmla="*/ 22616 w 1364418"/>
              <a:gd name="connsiteY118" fmla="*/ 751353 h 6858000"/>
              <a:gd name="connsiteX119" fmla="*/ 22174 w 1364418"/>
              <a:gd name="connsiteY119" fmla="*/ 721230 h 6858000"/>
              <a:gd name="connsiteX120" fmla="*/ 7845 w 1364418"/>
              <a:gd name="connsiteY120" fmla="*/ 681659 h 6858000"/>
              <a:gd name="connsiteX121" fmla="*/ 31306 w 1364418"/>
              <a:gd name="connsiteY121" fmla="*/ 619315 h 6858000"/>
              <a:gd name="connsiteX122" fmla="*/ 15184 w 1364418"/>
              <a:gd name="connsiteY122" fmla="*/ 585934 h 6858000"/>
              <a:gd name="connsiteX123" fmla="*/ 22258 w 1364418"/>
              <a:gd name="connsiteY123" fmla="*/ 538948 h 6858000"/>
              <a:gd name="connsiteX124" fmla="*/ 26166 w 1364418"/>
              <a:gd name="connsiteY124" fmla="*/ 525163 h 6858000"/>
              <a:gd name="connsiteX125" fmla="*/ 52290 w 1364418"/>
              <a:gd name="connsiteY125" fmla="*/ 446567 h 6858000"/>
              <a:gd name="connsiteX126" fmla="*/ 51538 w 1364418"/>
              <a:gd name="connsiteY126" fmla="*/ 393828 h 6858000"/>
              <a:gd name="connsiteX127" fmla="*/ 51368 w 1364418"/>
              <a:gd name="connsiteY127" fmla="*/ 353137 h 6858000"/>
              <a:gd name="connsiteX128" fmla="*/ 55970 w 1364418"/>
              <a:gd name="connsiteY128" fmla="*/ 321428 h 6858000"/>
              <a:gd name="connsiteX129" fmla="*/ 57061 w 1364418"/>
              <a:gd name="connsiteY129" fmla="*/ 275771 h 6858000"/>
              <a:gd name="connsiteX130" fmla="*/ 74088 w 1364418"/>
              <a:gd name="connsiteY130" fmla="*/ 212860 h 6858000"/>
              <a:gd name="connsiteX131" fmla="*/ 65798 w 1364418"/>
              <a:gd name="connsiteY131" fmla="*/ 144983 h 6858000"/>
              <a:gd name="connsiteX132" fmla="*/ 78082 w 1364418"/>
              <a:gd name="connsiteY132" fmla="*/ 55288 h 6858000"/>
              <a:gd name="connsiteX133" fmla="*/ 37636 w 1364418"/>
              <a:gd name="connsiteY133" fmla="*/ 0 h 6858000"/>
              <a:gd name="connsiteX0" fmla="*/ 37636 w 1364418"/>
              <a:gd name="connsiteY0" fmla="*/ 0 h 6889521"/>
              <a:gd name="connsiteX1" fmla="*/ 1364418 w 1364418"/>
              <a:gd name="connsiteY1" fmla="*/ 0 h 6889521"/>
              <a:gd name="connsiteX2" fmla="*/ 1364418 w 1364418"/>
              <a:gd name="connsiteY2" fmla="*/ 6858000 h 6889521"/>
              <a:gd name="connsiteX3" fmla="*/ 101112 w 1364418"/>
              <a:gd name="connsiteY3" fmla="*/ 6857735 h 6889521"/>
              <a:gd name="connsiteX4" fmla="*/ 222208 w 1364418"/>
              <a:gd name="connsiteY4" fmla="*/ 6882355 h 6889521"/>
              <a:gd name="connsiteX5" fmla="*/ 209564 w 1364418"/>
              <a:gd name="connsiteY5" fmla="*/ 6777899 h 6889521"/>
              <a:gd name="connsiteX6" fmla="*/ 240339 w 1364418"/>
              <a:gd name="connsiteY6" fmla="*/ 6711686 h 6889521"/>
              <a:gd name="connsiteX7" fmla="*/ 286686 w 1364418"/>
              <a:gd name="connsiteY7" fmla="*/ 6664994 h 6889521"/>
              <a:gd name="connsiteX8" fmla="*/ 339152 w 1364418"/>
              <a:gd name="connsiteY8" fmla="*/ 6471804 h 6889521"/>
              <a:gd name="connsiteX9" fmla="*/ 334570 w 1364418"/>
              <a:gd name="connsiteY9" fmla="*/ 6389835 h 6889521"/>
              <a:gd name="connsiteX10" fmla="*/ 317792 w 1364418"/>
              <a:gd name="connsiteY10" fmla="*/ 6324679 h 6889521"/>
              <a:gd name="connsiteX11" fmla="*/ 278227 w 1364418"/>
              <a:gd name="connsiteY11" fmla="*/ 6280046 h 6889521"/>
              <a:gd name="connsiteX12" fmla="*/ 288000 w 1364418"/>
              <a:gd name="connsiteY12" fmla="*/ 6252834 h 6889521"/>
              <a:gd name="connsiteX13" fmla="*/ 265992 w 1364418"/>
              <a:gd name="connsiteY13" fmla="*/ 6202459 h 6889521"/>
              <a:gd name="connsiteX14" fmla="*/ 264790 w 1364418"/>
              <a:gd name="connsiteY14" fmla="*/ 6153037 h 6889521"/>
              <a:gd name="connsiteX15" fmla="*/ 280205 w 1364418"/>
              <a:gd name="connsiteY15" fmla="*/ 6078132 h 6889521"/>
              <a:gd name="connsiteX16" fmla="*/ 267592 w 1364418"/>
              <a:gd name="connsiteY16" fmla="*/ 6028119 h 6889521"/>
              <a:gd name="connsiteX17" fmla="*/ 252821 w 1364418"/>
              <a:gd name="connsiteY17" fmla="*/ 5926735 h 6889521"/>
              <a:gd name="connsiteX18" fmla="*/ 302333 w 1364418"/>
              <a:gd name="connsiteY18" fmla="*/ 5712857 h 6889521"/>
              <a:gd name="connsiteX19" fmla="*/ 332131 w 1364418"/>
              <a:gd name="connsiteY19" fmla="*/ 5660491 h 6889521"/>
              <a:gd name="connsiteX20" fmla="*/ 341254 w 1364418"/>
              <a:gd name="connsiteY20" fmla="*/ 5563435 h 6889521"/>
              <a:gd name="connsiteX21" fmla="*/ 368130 w 1364418"/>
              <a:gd name="connsiteY21" fmla="*/ 5437125 h 6889521"/>
              <a:gd name="connsiteX22" fmla="*/ 381698 w 1364418"/>
              <a:gd name="connsiteY22" fmla="*/ 5396260 h 6889521"/>
              <a:gd name="connsiteX23" fmla="*/ 397679 w 1364418"/>
              <a:gd name="connsiteY23" fmla="*/ 5330009 h 6889521"/>
              <a:gd name="connsiteX24" fmla="*/ 431172 w 1364418"/>
              <a:gd name="connsiteY24" fmla="*/ 5273739 h 6889521"/>
              <a:gd name="connsiteX25" fmla="*/ 440771 w 1364418"/>
              <a:gd name="connsiteY25" fmla="*/ 5241779 h 6889521"/>
              <a:gd name="connsiteX26" fmla="*/ 451997 w 1364418"/>
              <a:gd name="connsiteY26" fmla="*/ 5225268 h 6889521"/>
              <a:gd name="connsiteX27" fmla="*/ 453017 w 1364418"/>
              <a:gd name="connsiteY27" fmla="*/ 5217684 h 6889521"/>
              <a:gd name="connsiteX28" fmla="*/ 460358 w 1364418"/>
              <a:gd name="connsiteY28" fmla="*/ 5193377 h 6889521"/>
              <a:gd name="connsiteX29" fmla="*/ 463661 w 1364418"/>
              <a:gd name="connsiteY29" fmla="*/ 5179288 h 6889521"/>
              <a:gd name="connsiteX30" fmla="*/ 464645 w 1364418"/>
              <a:gd name="connsiteY30" fmla="*/ 5173621 h 6889521"/>
              <a:gd name="connsiteX31" fmla="*/ 460279 w 1364418"/>
              <a:gd name="connsiteY31" fmla="*/ 5159961 h 6889521"/>
              <a:gd name="connsiteX32" fmla="*/ 466956 w 1364418"/>
              <a:gd name="connsiteY32" fmla="*/ 5144295 h 6889521"/>
              <a:gd name="connsiteX33" fmla="*/ 463889 w 1364418"/>
              <a:gd name="connsiteY33" fmla="*/ 5125185 h 6889521"/>
              <a:gd name="connsiteX34" fmla="*/ 470719 w 1364418"/>
              <a:gd name="connsiteY34" fmla="*/ 5121884 h 6889521"/>
              <a:gd name="connsiteX35" fmla="*/ 477755 w 1364418"/>
              <a:gd name="connsiteY35" fmla="*/ 5067850 h 6889521"/>
              <a:gd name="connsiteX36" fmla="*/ 480486 w 1364418"/>
              <a:gd name="connsiteY36" fmla="*/ 5060861 h 6889521"/>
              <a:gd name="connsiteX37" fmla="*/ 477190 w 1364418"/>
              <a:gd name="connsiteY37" fmla="*/ 5034192 h 6889521"/>
              <a:gd name="connsiteX38" fmla="*/ 478744 w 1364418"/>
              <a:gd name="connsiteY38" fmla="*/ 4993030 h 6889521"/>
              <a:gd name="connsiteX39" fmla="*/ 485653 w 1364418"/>
              <a:gd name="connsiteY39" fmla="*/ 4946844 h 6889521"/>
              <a:gd name="connsiteX40" fmla="*/ 481509 w 1364418"/>
              <a:gd name="connsiteY40" fmla="*/ 4932692 h 6889521"/>
              <a:gd name="connsiteX41" fmla="*/ 496912 w 1364418"/>
              <a:gd name="connsiteY41" fmla="*/ 4858827 h 6889521"/>
              <a:gd name="connsiteX42" fmla="*/ 502815 w 1364418"/>
              <a:gd name="connsiteY42" fmla="*/ 4821170 h 6889521"/>
              <a:gd name="connsiteX43" fmla="*/ 507548 w 1364418"/>
              <a:gd name="connsiteY43" fmla="*/ 4780965 h 6889521"/>
              <a:gd name="connsiteX44" fmla="*/ 508841 w 1364418"/>
              <a:gd name="connsiteY44" fmla="*/ 4750867 h 6889521"/>
              <a:gd name="connsiteX45" fmla="*/ 506648 w 1364418"/>
              <a:gd name="connsiteY45" fmla="*/ 4690749 h 6889521"/>
              <a:gd name="connsiteX46" fmla="*/ 502128 w 1364418"/>
              <a:gd name="connsiteY46" fmla="*/ 4584173 h 6889521"/>
              <a:gd name="connsiteX47" fmla="*/ 497211 w 1364418"/>
              <a:gd name="connsiteY47" fmla="*/ 4444346 h 6889521"/>
              <a:gd name="connsiteX48" fmla="*/ 493776 w 1364418"/>
              <a:gd name="connsiteY48" fmla="*/ 4375228 h 6889521"/>
              <a:gd name="connsiteX49" fmla="*/ 474429 w 1364418"/>
              <a:gd name="connsiteY49" fmla="*/ 4214165 h 6889521"/>
              <a:gd name="connsiteX50" fmla="*/ 478502 w 1364418"/>
              <a:gd name="connsiteY50" fmla="*/ 4090296 h 6889521"/>
              <a:gd name="connsiteX51" fmla="*/ 463758 w 1364418"/>
              <a:gd name="connsiteY51" fmla="*/ 4033999 h 6889521"/>
              <a:gd name="connsiteX52" fmla="*/ 464907 w 1364418"/>
              <a:gd name="connsiteY52" fmla="*/ 4031933 h 6889521"/>
              <a:gd name="connsiteX53" fmla="*/ 463483 w 1364418"/>
              <a:gd name="connsiteY53" fmla="*/ 4013953 h 6889521"/>
              <a:gd name="connsiteX54" fmla="*/ 449778 w 1364418"/>
              <a:gd name="connsiteY54" fmla="*/ 3974753 h 6889521"/>
              <a:gd name="connsiteX55" fmla="*/ 451376 w 1364418"/>
              <a:gd name="connsiteY55" fmla="*/ 3969950 h 6889521"/>
              <a:gd name="connsiteX56" fmla="*/ 444798 w 1364418"/>
              <a:gd name="connsiteY56" fmla="*/ 3933779 h 6889521"/>
              <a:gd name="connsiteX57" fmla="*/ 446129 w 1364418"/>
              <a:gd name="connsiteY57" fmla="*/ 3933093 h 6889521"/>
              <a:gd name="connsiteX58" fmla="*/ 450483 w 1364418"/>
              <a:gd name="connsiteY58" fmla="*/ 3922082 h 6889521"/>
              <a:gd name="connsiteX59" fmla="*/ 455561 w 1364418"/>
              <a:gd name="connsiteY59" fmla="*/ 3901461 h 6889521"/>
              <a:gd name="connsiteX60" fmla="*/ 478155 w 1364418"/>
              <a:gd name="connsiteY60" fmla="*/ 3813873 h 6889521"/>
              <a:gd name="connsiteX61" fmla="*/ 477580 w 1364418"/>
              <a:gd name="connsiteY61" fmla="*/ 3806161 h 6889521"/>
              <a:gd name="connsiteX62" fmla="*/ 477887 w 1364418"/>
              <a:gd name="connsiteY62" fmla="*/ 3805957 h 6889521"/>
              <a:gd name="connsiteX63" fmla="*/ 477914 w 1364418"/>
              <a:gd name="connsiteY63" fmla="*/ 3797724 h 6889521"/>
              <a:gd name="connsiteX64" fmla="*/ 476529 w 1364418"/>
              <a:gd name="connsiteY64" fmla="*/ 3792098 h 6889521"/>
              <a:gd name="connsiteX65" fmla="*/ 475413 w 1364418"/>
              <a:gd name="connsiteY65" fmla="*/ 3777135 h 6889521"/>
              <a:gd name="connsiteX66" fmla="*/ 477146 w 1364418"/>
              <a:gd name="connsiteY66" fmla="*/ 3771656 h 6889521"/>
              <a:gd name="connsiteX67" fmla="*/ 480889 w 1364418"/>
              <a:gd name="connsiteY67" fmla="*/ 3769007 h 6889521"/>
              <a:gd name="connsiteX68" fmla="*/ 480355 w 1364418"/>
              <a:gd name="connsiteY68" fmla="*/ 3767709 h 6889521"/>
              <a:gd name="connsiteX69" fmla="*/ 489051 w 1364418"/>
              <a:gd name="connsiteY69" fmla="*/ 3738082 h 6889521"/>
              <a:gd name="connsiteX70" fmla="*/ 496397 w 1364418"/>
              <a:gd name="connsiteY70" fmla="*/ 3673397 h 6889521"/>
              <a:gd name="connsiteX71" fmla="*/ 495693 w 1364418"/>
              <a:gd name="connsiteY71" fmla="*/ 3637109 h 6889521"/>
              <a:gd name="connsiteX72" fmla="*/ 499136 w 1364418"/>
              <a:gd name="connsiteY72" fmla="*/ 3536883 h 6889521"/>
              <a:gd name="connsiteX73" fmla="*/ 506674 w 1364418"/>
              <a:gd name="connsiteY73" fmla="*/ 3435652 h 6889521"/>
              <a:gd name="connsiteX74" fmla="*/ 508345 w 1364418"/>
              <a:gd name="connsiteY74" fmla="*/ 3307769 h 6889521"/>
              <a:gd name="connsiteX75" fmla="*/ 525908 w 1364418"/>
              <a:gd name="connsiteY75" fmla="*/ 3250522 h 6889521"/>
              <a:gd name="connsiteX76" fmla="*/ 526333 w 1364418"/>
              <a:gd name="connsiteY76" fmla="*/ 3229163 h 6889521"/>
              <a:gd name="connsiteX77" fmla="*/ 528156 w 1364418"/>
              <a:gd name="connsiteY77" fmla="*/ 3217217 h 6889521"/>
              <a:gd name="connsiteX78" fmla="*/ 514991 w 1364418"/>
              <a:gd name="connsiteY78" fmla="*/ 3183755 h 6889521"/>
              <a:gd name="connsiteX79" fmla="*/ 515492 w 1364418"/>
              <a:gd name="connsiteY79" fmla="*/ 3178642 h 6889521"/>
              <a:gd name="connsiteX80" fmla="*/ 503092 w 1364418"/>
              <a:gd name="connsiteY80" fmla="*/ 3158586 h 6889521"/>
              <a:gd name="connsiteX81" fmla="*/ 488277 w 1364418"/>
              <a:gd name="connsiteY81" fmla="*/ 3129034 h 6889521"/>
              <a:gd name="connsiteX82" fmla="*/ 488942 w 1364418"/>
              <a:gd name="connsiteY82" fmla="*/ 3126682 h 6889521"/>
              <a:gd name="connsiteX83" fmla="*/ 479810 w 1364418"/>
              <a:gd name="connsiteY83" fmla="*/ 3114519 h 6889521"/>
              <a:gd name="connsiteX84" fmla="*/ 466419 w 1364418"/>
              <a:gd name="connsiteY84" fmla="*/ 3106272 h 6889521"/>
              <a:gd name="connsiteX85" fmla="*/ 439149 w 1364418"/>
              <a:gd name="connsiteY85" fmla="*/ 2958185 h 6889521"/>
              <a:gd name="connsiteX86" fmla="*/ 381763 w 1364418"/>
              <a:gd name="connsiteY86" fmla="*/ 2762989 h 6889521"/>
              <a:gd name="connsiteX87" fmla="*/ 330681 w 1364418"/>
              <a:gd name="connsiteY87" fmla="*/ 2554718 h 6889521"/>
              <a:gd name="connsiteX88" fmla="*/ 310775 w 1364418"/>
              <a:gd name="connsiteY88" fmla="*/ 2485734 h 6889521"/>
              <a:gd name="connsiteX89" fmla="*/ 301498 w 1364418"/>
              <a:gd name="connsiteY89" fmla="*/ 2447068 h 6889521"/>
              <a:gd name="connsiteX90" fmla="*/ 288459 w 1364418"/>
              <a:gd name="connsiteY90" fmla="*/ 2425819 h 6889521"/>
              <a:gd name="connsiteX91" fmla="*/ 294458 w 1364418"/>
              <a:gd name="connsiteY91" fmla="*/ 2402874 h 6889521"/>
              <a:gd name="connsiteX92" fmla="*/ 297070 w 1364418"/>
              <a:gd name="connsiteY92" fmla="*/ 2381443 h 6889521"/>
              <a:gd name="connsiteX93" fmla="*/ 273399 w 1364418"/>
              <a:gd name="connsiteY93" fmla="*/ 2261920 h 6889521"/>
              <a:gd name="connsiteX94" fmla="*/ 263286 w 1364418"/>
              <a:gd name="connsiteY94" fmla="*/ 2195378 h 6889521"/>
              <a:gd name="connsiteX95" fmla="*/ 247503 w 1364418"/>
              <a:gd name="connsiteY95" fmla="*/ 2155135 h 6889521"/>
              <a:gd name="connsiteX96" fmla="*/ 244961 w 1364418"/>
              <a:gd name="connsiteY96" fmla="*/ 2118008 h 6889521"/>
              <a:gd name="connsiteX97" fmla="*/ 245954 w 1364418"/>
              <a:gd name="connsiteY97" fmla="*/ 2050531 h 6889521"/>
              <a:gd name="connsiteX98" fmla="*/ 237760 w 1364418"/>
              <a:gd name="connsiteY98" fmla="*/ 1963269 h 6889521"/>
              <a:gd name="connsiteX99" fmla="*/ 218938 w 1364418"/>
              <a:gd name="connsiteY99" fmla="*/ 1906352 h 6889521"/>
              <a:gd name="connsiteX100" fmla="*/ 195495 w 1364418"/>
              <a:gd name="connsiteY100" fmla="*/ 1861531 h 6889521"/>
              <a:gd name="connsiteX101" fmla="*/ 149294 w 1364418"/>
              <a:gd name="connsiteY101" fmla="*/ 1732919 h 6889521"/>
              <a:gd name="connsiteX102" fmla="*/ 121605 w 1364418"/>
              <a:gd name="connsiteY102" fmla="*/ 1663540 h 6889521"/>
              <a:gd name="connsiteX103" fmla="*/ 120731 w 1364418"/>
              <a:gd name="connsiteY103" fmla="*/ 1615777 h 6889521"/>
              <a:gd name="connsiteX104" fmla="*/ 101526 w 1364418"/>
              <a:gd name="connsiteY104" fmla="*/ 1563678 h 6889521"/>
              <a:gd name="connsiteX105" fmla="*/ 114606 w 1364418"/>
              <a:gd name="connsiteY105" fmla="*/ 1519474 h 6889521"/>
              <a:gd name="connsiteX106" fmla="*/ 107348 w 1364418"/>
              <a:gd name="connsiteY106" fmla="*/ 1477995 h 6889521"/>
              <a:gd name="connsiteX107" fmla="*/ 93433 w 1364418"/>
              <a:gd name="connsiteY107" fmla="*/ 1373769 h 6889521"/>
              <a:gd name="connsiteX108" fmla="*/ 101740 w 1364418"/>
              <a:gd name="connsiteY108" fmla="*/ 1307086 h 6889521"/>
              <a:gd name="connsiteX109" fmla="*/ 102928 w 1364418"/>
              <a:gd name="connsiteY109" fmla="*/ 1189033 h 6889521"/>
              <a:gd name="connsiteX110" fmla="*/ 107613 w 1364418"/>
              <a:gd name="connsiteY110" fmla="*/ 1168288 h 6889521"/>
              <a:gd name="connsiteX111" fmla="*/ 99895 w 1364418"/>
              <a:gd name="connsiteY111" fmla="*/ 1142577 h 6889521"/>
              <a:gd name="connsiteX112" fmla="*/ 89201 w 1364418"/>
              <a:gd name="connsiteY112" fmla="*/ 1088484 h 6889521"/>
              <a:gd name="connsiteX113" fmla="*/ 77937 w 1364418"/>
              <a:gd name="connsiteY113" fmla="*/ 1016103 h 6889521"/>
              <a:gd name="connsiteX114" fmla="*/ 79393 w 1364418"/>
              <a:gd name="connsiteY114" fmla="*/ 954054 h 6889521"/>
              <a:gd name="connsiteX115" fmla="*/ 90309 w 1364418"/>
              <a:gd name="connsiteY115" fmla="*/ 921368 h 6889521"/>
              <a:gd name="connsiteX116" fmla="*/ 74258 w 1364418"/>
              <a:gd name="connsiteY116" fmla="*/ 896999 h 6889521"/>
              <a:gd name="connsiteX117" fmla="*/ 43666 w 1364418"/>
              <a:gd name="connsiteY117" fmla="*/ 821517 h 6889521"/>
              <a:gd name="connsiteX118" fmla="*/ 22616 w 1364418"/>
              <a:gd name="connsiteY118" fmla="*/ 751353 h 6889521"/>
              <a:gd name="connsiteX119" fmla="*/ 22174 w 1364418"/>
              <a:gd name="connsiteY119" fmla="*/ 721230 h 6889521"/>
              <a:gd name="connsiteX120" fmla="*/ 7845 w 1364418"/>
              <a:gd name="connsiteY120" fmla="*/ 681659 h 6889521"/>
              <a:gd name="connsiteX121" fmla="*/ 31306 w 1364418"/>
              <a:gd name="connsiteY121" fmla="*/ 619315 h 6889521"/>
              <a:gd name="connsiteX122" fmla="*/ 15184 w 1364418"/>
              <a:gd name="connsiteY122" fmla="*/ 585934 h 6889521"/>
              <a:gd name="connsiteX123" fmla="*/ 22258 w 1364418"/>
              <a:gd name="connsiteY123" fmla="*/ 538948 h 6889521"/>
              <a:gd name="connsiteX124" fmla="*/ 26166 w 1364418"/>
              <a:gd name="connsiteY124" fmla="*/ 525163 h 6889521"/>
              <a:gd name="connsiteX125" fmla="*/ 52290 w 1364418"/>
              <a:gd name="connsiteY125" fmla="*/ 446567 h 6889521"/>
              <a:gd name="connsiteX126" fmla="*/ 51538 w 1364418"/>
              <a:gd name="connsiteY126" fmla="*/ 393828 h 6889521"/>
              <a:gd name="connsiteX127" fmla="*/ 51368 w 1364418"/>
              <a:gd name="connsiteY127" fmla="*/ 353137 h 6889521"/>
              <a:gd name="connsiteX128" fmla="*/ 55970 w 1364418"/>
              <a:gd name="connsiteY128" fmla="*/ 321428 h 6889521"/>
              <a:gd name="connsiteX129" fmla="*/ 57061 w 1364418"/>
              <a:gd name="connsiteY129" fmla="*/ 275771 h 6889521"/>
              <a:gd name="connsiteX130" fmla="*/ 74088 w 1364418"/>
              <a:gd name="connsiteY130" fmla="*/ 212860 h 6889521"/>
              <a:gd name="connsiteX131" fmla="*/ 65798 w 1364418"/>
              <a:gd name="connsiteY131" fmla="*/ 144983 h 6889521"/>
              <a:gd name="connsiteX132" fmla="*/ 78082 w 1364418"/>
              <a:gd name="connsiteY132" fmla="*/ 55288 h 6889521"/>
              <a:gd name="connsiteX133" fmla="*/ 37636 w 1364418"/>
              <a:gd name="connsiteY133" fmla="*/ 0 h 6889521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64484 w 1364418"/>
              <a:gd name="connsiteY5" fmla="*/ 6716710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64484 w 1364418"/>
              <a:gd name="connsiteY5" fmla="*/ 6716710 h 6858000"/>
              <a:gd name="connsiteX6" fmla="*/ 280651 w 1364418"/>
              <a:gd name="connsiteY6" fmla="*/ 6639873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81996 w 1364418"/>
              <a:gd name="connsiteY4" fmla="*/ 6792972 h 6858000"/>
              <a:gd name="connsiteX5" fmla="*/ 264484 w 1364418"/>
              <a:gd name="connsiteY5" fmla="*/ 6716710 h 6858000"/>
              <a:gd name="connsiteX6" fmla="*/ 280651 w 1364418"/>
              <a:gd name="connsiteY6" fmla="*/ 6639873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1364418" h="6858000">
                <a:moveTo>
                  <a:pt x="37636" y="0"/>
                </a:moveTo>
                <a:lnTo>
                  <a:pt x="1364418" y="0"/>
                </a:lnTo>
                <a:lnTo>
                  <a:pt x="1364418" y="6858000"/>
                </a:lnTo>
                <a:lnTo>
                  <a:pt x="245974" y="6857735"/>
                </a:lnTo>
                <a:cubicBezTo>
                  <a:pt x="246649" y="6829312"/>
                  <a:pt x="258792" y="6817314"/>
                  <a:pt x="281996" y="6792972"/>
                </a:cubicBezTo>
                <a:cubicBezTo>
                  <a:pt x="288036" y="6763449"/>
                  <a:pt x="261498" y="6738121"/>
                  <a:pt x="264484" y="6716710"/>
                </a:cubicBezTo>
                <a:cubicBezTo>
                  <a:pt x="264597" y="6714739"/>
                  <a:pt x="280538" y="6641844"/>
                  <a:pt x="280651" y="6639873"/>
                </a:cubicBezTo>
                <a:cubicBezTo>
                  <a:pt x="296114" y="6596543"/>
                  <a:pt x="335196" y="6519339"/>
                  <a:pt x="339152" y="6471804"/>
                </a:cubicBezTo>
                <a:lnTo>
                  <a:pt x="334570" y="6389835"/>
                </a:lnTo>
                <a:cubicBezTo>
                  <a:pt x="334613" y="6357588"/>
                  <a:pt x="338883" y="6333072"/>
                  <a:pt x="317792" y="6324679"/>
                </a:cubicBezTo>
                <a:cubicBezTo>
                  <a:pt x="308402" y="6306381"/>
                  <a:pt x="279168" y="6293695"/>
                  <a:pt x="278227" y="6280046"/>
                </a:cubicBezTo>
                <a:cubicBezTo>
                  <a:pt x="281050" y="6269969"/>
                  <a:pt x="290039" y="6265765"/>
                  <a:pt x="288000" y="6252834"/>
                </a:cubicBezTo>
                <a:lnTo>
                  <a:pt x="265992" y="6202459"/>
                </a:lnTo>
                <a:cubicBezTo>
                  <a:pt x="264772" y="6196814"/>
                  <a:pt x="268092" y="6158095"/>
                  <a:pt x="264790" y="6153037"/>
                </a:cubicBezTo>
                <a:cubicBezTo>
                  <a:pt x="302335" y="6114354"/>
                  <a:pt x="260378" y="6128837"/>
                  <a:pt x="280205" y="6078132"/>
                </a:cubicBezTo>
                <a:cubicBezTo>
                  <a:pt x="283657" y="6049622"/>
                  <a:pt x="275724" y="6059673"/>
                  <a:pt x="267592" y="6028119"/>
                </a:cubicBezTo>
                <a:cubicBezTo>
                  <a:pt x="277113" y="5988572"/>
                  <a:pt x="234727" y="5976018"/>
                  <a:pt x="252821" y="5926735"/>
                </a:cubicBezTo>
                <a:cubicBezTo>
                  <a:pt x="290324" y="5823532"/>
                  <a:pt x="288016" y="5757776"/>
                  <a:pt x="302333" y="5712857"/>
                </a:cubicBezTo>
                <a:cubicBezTo>
                  <a:pt x="310258" y="5688518"/>
                  <a:pt x="328236" y="5675288"/>
                  <a:pt x="332131" y="5660491"/>
                </a:cubicBezTo>
                <a:cubicBezTo>
                  <a:pt x="345782" y="5622696"/>
                  <a:pt x="344964" y="5595787"/>
                  <a:pt x="341254" y="5563435"/>
                </a:cubicBezTo>
                <a:cubicBezTo>
                  <a:pt x="335745" y="5537661"/>
                  <a:pt x="359171" y="5479228"/>
                  <a:pt x="368130" y="5437125"/>
                </a:cubicBezTo>
                <a:cubicBezTo>
                  <a:pt x="379868" y="5399640"/>
                  <a:pt x="373836" y="5420657"/>
                  <a:pt x="381698" y="5396260"/>
                </a:cubicBezTo>
                <a:cubicBezTo>
                  <a:pt x="395995" y="5391935"/>
                  <a:pt x="389433" y="5350429"/>
                  <a:pt x="397679" y="5330009"/>
                </a:cubicBezTo>
                <a:cubicBezTo>
                  <a:pt x="405925" y="5309589"/>
                  <a:pt x="420210" y="5291626"/>
                  <a:pt x="431172" y="5273739"/>
                </a:cubicBezTo>
                <a:cubicBezTo>
                  <a:pt x="426568" y="5263245"/>
                  <a:pt x="432286" y="5253790"/>
                  <a:pt x="440771" y="5241779"/>
                </a:cubicBezTo>
                <a:lnTo>
                  <a:pt x="451997" y="5225268"/>
                </a:lnTo>
                <a:lnTo>
                  <a:pt x="453017" y="5217684"/>
                </a:lnTo>
                <a:cubicBezTo>
                  <a:pt x="455252" y="5208685"/>
                  <a:pt x="458044" y="5200600"/>
                  <a:pt x="460358" y="5193377"/>
                </a:cubicBezTo>
                <a:lnTo>
                  <a:pt x="463661" y="5179288"/>
                </a:lnTo>
                <a:lnTo>
                  <a:pt x="464645" y="5173621"/>
                </a:lnTo>
                <a:lnTo>
                  <a:pt x="460279" y="5159961"/>
                </a:lnTo>
                <a:lnTo>
                  <a:pt x="466956" y="5144295"/>
                </a:lnTo>
                <a:lnTo>
                  <a:pt x="463889" y="5125185"/>
                </a:lnTo>
                <a:cubicBezTo>
                  <a:pt x="466252" y="5124475"/>
                  <a:pt x="468554" y="5123363"/>
                  <a:pt x="470719" y="5121884"/>
                </a:cubicBezTo>
                <a:lnTo>
                  <a:pt x="477755" y="5067850"/>
                </a:lnTo>
                <a:lnTo>
                  <a:pt x="480486" y="5060861"/>
                </a:lnTo>
                <a:lnTo>
                  <a:pt x="477190" y="5034192"/>
                </a:lnTo>
                <a:cubicBezTo>
                  <a:pt x="476699" y="5019824"/>
                  <a:pt x="477403" y="5006180"/>
                  <a:pt x="478744" y="4993030"/>
                </a:cubicBezTo>
                <a:lnTo>
                  <a:pt x="485653" y="4946844"/>
                </a:lnTo>
                <a:lnTo>
                  <a:pt x="481509" y="4932692"/>
                </a:lnTo>
                <a:cubicBezTo>
                  <a:pt x="481214" y="4911802"/>
                  <a:pt x="495319" y="4880686"/>
                  <a:pt x="496912" y="4858827"/>
                </a:cubicBezTo>
                <a:lnTo>
                  <a:pt x="502815" y="4821170"/>
                </a:lnTo>
                <a:lnTo>
                  <a:pt x="507548" y="4780965"/>
                </a:lnTo>
                <a:lnTo>
                  <a:pt x="508841" y="4750867"/>
                </a:lnTo>
                <a:lnTo>
                  <a:pt x="506648" y="4690749"/>
                </a:lnTo>
                <a:cubicBezTo>
                  <a:pt x="512729" y="4654213"/>
                  <a:pt x="491337" y="4623546"/>
                  <a:pt x="502128" y="4584173"/>
                </a:cubicBezTo>
                <a:cubicBezTo>
                  <a:pt x="488693" y="4519562"/>
                  <a:pt x="492047" y="4501522"/>
                  <a:pt x="497211" y="4444346"/>
                </a:cubicBezTo>
                <a:cubicBezTo>
                  <a:pt x="511033" y="4454946"/>
                  <a:pt x="497584" y="4394050"/>
                  <a:pt x="493776" y="4375228"/>
                </a:cubicBezTo>
                <a:cubicBezTo>
                  <a:pt x="491426" y="4334791"/>
                  <a:pt x="480594" y="4270639"/>
                  <a:pt x="474429" y="4214165"/>
                </a:cubicBezTo>
                <a:cubicBezTo>
                  <a:pt x="465297" y="4170832"/>
                  <a:pt x="480280" y="4120324"/>
                  <a:pt x="478502" y="4090296"/>
                </a:cubicBezTo>
                <a:lnTo>
                  <a:pt x="463758" y="4033999"/>
                </a:lnTo>
                <a:lnTo>
                  <a:pt x="464907" y="4031933"/>
                </a:lnTo>
                <a:cubicBezTo>
                  <a:pt x="467040" y="4022997"/>
                  <a:pt x="465967" y="4017669"/>
                  <a:pt x="463483" y="4013953"/>
                </a:cubicBezTo>
                <a:lnTo>
                  <a:pt x="449778" y="3974753"/>
                </a:lnTo>
                <a:lnTo>
                  <a:pt x="451376" y="3969950"/>
                </a:lnTo>
                <a:lnTo>
                  <a:pt x="444798" y="3933779"/>
                </a:lnTo>
                <a:lnTo>
                  <a:pt x="446129" y="3933093"/>
                </a:lnTo>
                <a:cubicBezTo>
                  <a:pt x="448961" y="3930731"/>
                  <a:pt x="450769" y="3927433"/>
                  <a:pt x="450483" y="3922082"/>
                </a:cubicBezTo>
                <a:cubicBezTo>
                  <a:pt x="471740" y="3927556"/>
                  <a:pt x="458283" y="3917724"/>
                  <a:pt x="455561" y="3901461"/>
                </a:cubicBezTo>
                <a:cubicBezTo>
                  <a:pt x="460173" y="3883426"/>
                  <a:pt x="474485" y="3829756"/>
                  <a:pt x="478155" y="3813873"/>
                </a:cubicBezTo>
                <a:cubicBezTo>
                  <a:pt x="477963" y="3811302"/>
                  <a:pt x="477772" y="3808732"/>
                  <a:pt x="477580" y="3806161"/>
                </a:cubicBezTo>
                <a:lnTo>
                  <a:pt x="477887" y="3805957"/>
                </a:lnTo>
                <a:cubicBezTo>
                  <a:pt x="478443" y="3804175"/>
                  <a:pt x="478509" y="3801600"/>
                  <a:pt x="477914" y="3797724"/>
                </a:cubicBezTo>
                <a:lnTo>
                  <a:pt x="476529" y="3792098"/>
                </a:lnTo>
                <a:lnTo>
                  <a:pt x="475413" y="3777135"/>
                </a:lnTo>
                <a:lnTo>
                  <a:pt x="477146" y="3771656"/>
                </a:lnTo>
                <a:lnTo>
                  <a:pt x="480889" y="3769007"/>
                </a:lnTo>
                <a:lnTo>
                  <a:pt x="480355" y="3767709"/>
                </a:lnTo>
                <a:cubicBezTo>
                  <a:pt x="472854" y="3758603"/>
                  <a:pt x="462858" y="3757457"/>
                  <a:pt x="489051" y="3738082"/>
                </a:cubicBezTo>
                <a:cubicBezTo>
                  <a:pt x="476420" y="3716230"/>
                  <a:pt x="492614" y="3707883"/>
                  <a:pt x="496397" y="3673397"/>
                </a:cubicBezTo>
                <a:cubicBezTo>
                  <a:pt x="485059" y="3661788"/>
                  <a:pt x="488117" y="3649813"/>
                  <a:pt x="495693" y="3637109"/>
                </a:cubicBezTo>
                <a:cubicBezTo>
                  <a:pt x="488827" y="3605834"/>
                  <a:pt x="498565" y="3573837"/>
                  <a:pt x="499136" y="3536883"/>
                </a:cubicBezTo>
                <a:cubicBezTo>
                  <a:pt x="483096" y="3500539"/>
                  <a:pt x="506170" y="3475121"/>
                  <a:pt x="506674" y="3435652"/>
                </a:cubicBezTo>
                <a:cubicBezTo>
                  <a:pt x="508209" y="3397466"/>
                  <a:pt x="505139" y="3338624"/>
                  <a:pt x="508345" y="3307769"/>
                </a:cubicBezTo>
                <a:cubicBezTo>
                  <a:pt x="522826" y="3292381"/>
                  <a:pt x="493343" y="3256540"/>
                  <a:pt x="525908" y="3250522"/>
                </a:cubicBezTo>
                <a:cubicBezTo>
                  <a:pt x="519705" y="3235893"/>
                  <a:pt x="504475" y="3230937"/>
                  <a:pt x="526333" y="3229163"/>
                </a:cubicBezTo>
                <a:cubicBezTo>
                  <a:pt x="524884" y="3224149"/>
                  <a:pt x="525919" y="3220404"/>
                  <a:pt x="528156" y="3217217"/>
                </a:cubicBezTo>
                <a:lnTo>
                  <a:pt x="514991" y="3183755"/>
                </a:lnTo>
                <a:lnTo>
                  <a:pt x="515492" y="3178642"/>
                </a:lnTo>
                <a:lnTo>
                  <a:pt x="503092" y="3158586"/>
                </a:lnTo>
                <a:lnTo>
                  <a:pt x="488277" y="3129034"/>
                </a:lnTo>
                <a:lnTo>
                  <a:pt x="488942" y="3126682"/>
                </a:lnTo>
                <a:lnTo>
                  <a:pt x="479810" y="3114519"/>
                </a:lnTo>
                <a:cubicBezTo>
                  <a:pt x="476044" y="3110886"/>
                  <a:pt x="471657" y="3108020"/>
                  <a:pt x="466419" y="3106272"/>
                </a:cubicBezTo>
                <a:cubicBezTo>
                  <a:pt x="479357" y="3049949"/>
                  <a:pt x="446991" y="3011906"/>
                  <a:pt x="439149" y="2958185"/>
                </a:cubicBezTo>
                <a:cubicBezTo>
                  <a:pt x="423473" y="2895670"/>
                  <a:pt x="402616" y="2832884"/>
                  <a:pt x="381763" y="2762989"/>
                </a:cubicBezTo>
                <a:cubicBezTo>
                  <a:pt x="340504" y="2718141"/>
                  <a:pt x="357875" y="2611979"/>
                  <a:pt x="330681" y="2554718"/>
                </a:cubicBezTo>
                <a:cubicBezTo>
                  <a:pt x="354561" y="2510384"/>
                  <a:pt x="312857" y="2522616"/>
                  <a:pt x="310775" y="2485734"/>
                </a:cubicBezTo>
                <a:cubicBezTo>
                  <a:pt x="283880" y="2505125"/>
                  <a:pt x="334754" y="2437857"/>
                  <a:pt x="301498" y="2447068"/>
                </a:cubicBezTo>
                <a:cubicBezTo>
                  <a:pt x="302171" y="2440064"/>
                  <a:pt x="286502" y="2432988"/>
                  <a:pt x="288459" y="2425819"/>
                </a:cubicBezTo>
                <a:lnTo>
                  <a:pt x="294458" y="2402874"/>
                </a:lnTo>
                <a:lnTo>
                  <a:pt x="297070" y="2381443"/>
                </a:lnTo>
                <a:cubicBezTo>
                  <a:pt x="291389" y="2355877"/>
                  <a:pt x="281925" y="2295004"/>
                  <a:pt x="273399" y="2261920"/>
                </a:cubicBezTo>
                <a:cubicBezTo>
                  <a:pt x="264489" y="2250852"/>
                  <a:pt x="256407" y="2208397"/>
                  <a:pt x="263286" y="2195378"/>
                </a:cubicBezTo>
                <a:cubicBezTo>
                  <a:pt x="262597" y="2185499"/>
                  <a:pt x="238753" y="2164596"/>
                  <a:pt x="247503" y="2155135"/>
                </a:cubicBezTo>
                <a:cubicBezTo>
                  <a:pt x="257474" y="2141929"/>
                  <a:pt x="229406" y="2121310"/>
                  <a:pt x="244961" y="2118008"/>
                </a:cubicBezTo>
                <a:cubicBezTo>
                  <a:pt x="225493" y="2103116"/>
                  <a:pt x="245373" y="2072196"/>
                  <a:pt x="245954" y="2050531"/>
                </a:cubicBezTo>
                <a:cubicBezTo>
                  <a:pt x="228015" y="2040209"/>
                  <a:pt x="246924" y="2004931"/>
                  <a:pt x="237760" y="1963269"/>
                </a:cubicBezTo>
                <a:cubicBezTo>
                  <a:pt x="217314" y="1952304"/>
                  <a:pt x="249162" y="1930958"/>
                  <a:pt x="218938" y="1906352"/>
                </a:cubicBezTo>
                <a:cubicBezTo>
                  <a:pt x="211894" y="1889396"/>
                  <a:pt x="204207" y="1891128"/>
                  <a:pt x="195495" y="1861531"/>
                </a:cubicBezTo>
                <a:cubicBezTo>
                  <a:pt x="152756" y="1820122"/>
                  <a:pt x="167197" y="1775736"/>
                  <a:pt x="149294" y="1732919"/>
                </a:cubicBezTo>
                <a:cubicBezTo>
                  <a:pt x="132272" y="1683226"/>
                  <a:pt x="131129" y="1708347"/>
                  <a:pt x="121605" y="1663540"/>
                </a:cubicBezTo>
                <a:cubicBezTo>
                  <a:pt x="131383" y="1652207"/>
                  <a:pt x="129824" y="1627305"/>
                  <a:pt x="120731" y="1615777"/>
                </a:cubicBezTo>
                <a:cubicBezTo>
                  <a:pt x="113324" y="1591298"/>
                  <a:pt x="125561" y="1582061"/>
                  <a:pt x="101526" y="1563678"/>
                </a:cubicBezTo>
                <a:cubicBezTo>
                  <a:pt x="118336" y="1562186"/>
                  <a:pt x="95368" y="1514217"/>
                  <a:pt x="114606" y="1519474"/>
                </a:cubicBezTo>
                <a:cubicBezTo>
                  <a:pt x="124662" y="1497831"/>
                  <a:pt x="99126" y="1498809"/>
                  <a:pt x="107348" y="1477995"/>
                </a:cubicBezTo>
                <a:cubicBezTo>
                  <a:pt x="102372" y="1450946"/>
                  <a:pt x="98082" y="1395585"/>
                  <a:pt x="93433" y="1373769"/>
                </a:cubicBezTo>
                <a:lnTo>
                  <a:pt x="101740" y="1307086"/>
                </a:lnTo>
                <a:cubicBezTo>
                  <a:pt x="61518" y="1238798"/>
                  <a:pt x="128597" y="1302829"/>
                  <a:pt x="102928" y="1189033"/>
                </a:cubicBezTo>
                <a:cubicBezTo>
                  <a:pt x="96991" y="1183619"/>
                  <a:pt x="100433" y="1168361"/>
                  <a:pt x="107613" y="1168288"/>
                </a:cubicBezTo>
                <a:cubicBezTo>
                  <a:pt x="104521" y="1161401"/>
                  <a:pt x="88898" y="1146763"/>
                  <a:pt x="99895" y="1142577"/>
                </a:cubicBezTo>
                <a:cubicBezTo>
                  <a:pt x="98248" y="1123927"/>
                  <a:pt x="94639" y="1105753"/>
                  <a:pt x="89201" y="1088484"/>
                </a:cubicBezTo>
                <a:lnTo>
                  <a:pt x="77937" y="1016103"/>
                </a:lnTo>
                <a:cubicBezTo>
                  <a:pt x="78422" y="988163"/>
                  <a:pt x="78908" y="981994"/>
                  <a:pt x="79393" y="954054"/>
                </a:cubicBezTo>
                <a:cubicBezTo>
                  <a:pt x="74607" y="950500"/>
                  <a:pt x="84928" y="922140"/>
                  <a:pt x="90309" y="921368"/>
                </a:cubicBezTo>
                <a:cubicBezTo>
                  <a:pt x="87566" y="916400"/>
                  <a:pt x="66268" y="901306"/>
                  <a:pt x="74258" y="896999"/>
                </a:cubicBezTo>
                <a:cubicBezTo>
                  <a:pt x="69492" y="868759"/>
                  <a:pt x="58957" y="842759"/>
                  <a:pt x="43666" y="821517"/>
                </a:cubicBezTo>
                <a:cubicBezTo>
                  <a:pt x="35059" y="797243"/>
                  <a:pt x="27646" y="764612"/>
                  <a:pt x="22616" y="751353"/>
                </a:cubicBezTo>
                <a:cubicBezTo>
                  <a:pt x="22469" y="741312"/>
                  <a:pt x="22321" y="731271"/>
                  <a:pt x="22174" y="721230"/>
                </a:cubicBezTo>
                <a:lnTo>
                  <a:pt x="7845" y="681659"/>
                </a:lnTo>
                <a:cubicBezTo>
                  <a:pt x="-21513" y="678654"/>
                  <a:pt x="41748" y="630810"/>
                  <a:pt x="31306" y="619315"/>
                </a:cubicBezTo>
                <a:cubicBezTo>
                  <a:pt x="37997" y="611016"/>
                  <a:pt x="17724" y="592108"/>
                  <a:pt x="15184" y="585934"/>
                </a:cubicBezTo>
                <a:cubicBezTo>
                  <a:pt x="14724" y="571597"/>
                  <a:pt x="22718" y="553285"/>
                  <a:pt x="22258" y="538948"/>
                </a:cubicBezTo>
                <a:cubicBezTo>
                  <a:pt x="22152" y="531703"/>
                  <a:pt x="26272" y="532408"/>
                  <a:pt x="26166" y="525163"/>
                </a:cubicBezTo>
                <a:cubicBezTo>
                  <a:pt x="28507" y="511668"/>
                  <a:pt x="56166" y="464433"/>
                  <a:pt x="52290" y="446567"/>
                </a:cubicBezTo>
                <a:cubicBezTo>
                  <a:pt x="47300" y="425186"/>
                  <a:pt x="52062" y="408582"/>
                  <a:pt x="51538" y="393828"/>
                </a:cubicBezTo>
                <a:cubicBezTo>
                  <a:pt x="51481" y="380264"/>
                  <a:pt x="51425" y="366701"/>
                  <a:pt x="51368" y="353137"/>
                </a:cubicBezTo>
                <a:cubicBezTo>
                  <a:pt x="50053" y="345863"/>
                  <a:pt x="61696" y="333814"/>
                  <a:pt x="55970" y="321428"/>
                </a:cubicBezTo>
                <a:cubicBezTo>
                  <a:pt x="56334" y="306209"/>
                  <a:pt x="56697" y="290990"/>
                  <a:pt x="57061" y="275771"/>
                </a:cubicBezTo>
                <a:cubicBezTo>
                  <a:pt x="46146" y="254441"/>
                  <a:pt x="87623" y="243671"/>
                  <a:pt x="74088" y="212860"/>
                </a:cubicBezTo>
                <a:cubicBezTo>
                  <a:pt x="92367" y="188146"/>
                  <a:pt x="68261" y="179672"/>
                  <a:pt x="65798" y="144983"/>
                </a:cubicBezTo>
                <a:cubicBezTo>
                  <a:pt x="52661" y="119338"/>
                  <a:pt x="79134" y="90517"/>
                  <a:pt x="78082" y="55288"/>
                </a:cubicBezTo>
                <a:lnTo>
                  <a:pt x="37636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63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127" y="-1"/>
            <a:ext cx="9143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74" y="670559"/>
            <a:ext cx="3512491" cy="2148841"/>
          </a:xfrm>
        </p:spPr>
        <p:txBody>
          <a:bodyPr anchor="t">
            <a:normAutofit/>
          </a:bodyPr>
          <a:lstStyle/>
          <a:p>
            <a:pPr>
              <a:defRPr>
                <a:solidFill>
                  <a:srgbClr val="CE1126"/>
                </a:solidFill>
              </a:defRPr>
            </a:pPr>
            <a:r>
              <a:rPr lang="en-US" dirty="0"/>
              <a:t>Our Call to Action</a:t>
            </a:r>
          </a:p>
        </p:txBody>
      </p:sp>
      <p:pic>
        <p:nvPicPr>
          <p:cNvPr id="5" name="Picture 4" descr="A group of wooden letters on a table">
            <a:extLst>
              <a:ext uri="{FF2B5EF4-FFF2-40B4-BE49-F238E27FC236}">
                <a16:creationId xmlns:a16="http://schemas.microsoft.com/office/drawing/2014/main" id="{252C30C2-E9CB-2CA4-27CE-F69E1857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13982" b="3"/>
          <a:stretch>
            <a:fillRect/>
          </a:stretch>
        </p:blipFill>
        <p:spPr>
          <a:xfrm>
            <a:off x="-63988" y="3105149"/>
            <a:ext cx="4836298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graphicFrame>
        <p:nvGraphicFramePr>
          <p:cNvPr id="44" name="Content Placeholder 2">
            <a:extLst>
              <a:ext uri="{FF2B5EF4-FFF2-40B4-BE49-F238E27FC236}">
                <a16:creationId xmlns:a16="http://schemas.microsoft.com/office/drawing/2014/main" id="{1412EA09-C044-5EE9-6097-F7BCCDE7A6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693428"/>
              </p:ext>
            </p:extLst>
          </p:nvPr>
        </p:nvGraphicFramePr>
        <p:xfrm>
          <a:off x="5097753" y="670559"/>
          <a:ext cx="3416836" cy="3892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EBACCAF-4C28-2C61-C7AD-2B747FD566AC}"/>
              </a:ext>
            </a:extLst>
          </p:cNvPr>
          <p:cNvSpPr txBox="1"/>
          <p:nvPr/>
        </p:nvSpPr>
        <p:spPr>
          <a:xfrm>
            <a:off x="4772310" y="5888502"/>
            <a:ext cx="4303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We can’t teach the future of medicine  with the methods of the past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3938487" cy="12625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  <a:defRPr>
                <a:solidFill>
                  <a:srgbClr val="CE1126"/>
                </a:solidFill>
              </a:defRPr>
            </a:pPr>
            <a:r>
              <a:rPr lang="en-US" sz="3100" dirty="0">
                <a:solidFill>
                  <a:schemeClr val="tx2"/>
                </a:solidFill>
              </a:rPr>
              <a:t>References: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BBB97B-796D-6193-2A22-56ABC1BB48A7}"/>
              </a:ext>
            </a:extLst>
          </p:cNvPr>
          <p:cNvSpPr txBox="1"/>
          <p:nvPr/>
        </p:nvSpPr>
        <p:spPr>
          <a:xfrm>
            <a:off x="61988" y="1252728"/>
            <a:ext cx="5214099" cy="47983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400" dirty="0">
              <a:latin typeface="+mj-lt"/>
            </a:endParaRPr>
          </a:p>
          <a:p>
            <a:pPr indent="-457200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Winkel, A. F., Yingling, S., Jones, A. A., &amp; Nicholson, J.       (2017). Reflection as a Learning Tool in Graduate Medical Education: A Systematic Review. </a:t>
            </a:r>
            <a:r>
              <a:rPr lang="en-US" i="1" dirty="0"/>
              <a:t>Journal of graduate medical education</a:t>
            </a:r>
            <a:r>
              <a:rPr lang="en-US" dirty="0"/>
              <a:t>, </a:t>
            </a:r>
            <a:r>
              <a:rPr lang="en-US" i="1" dirty="0"/>
              <a:t>9</a:t>
            </a:r>
            <a:r>
              <a:rPr lang="en-US" dirty="0"/>
              <a:t>(4), 430–439. </a:t>
            </a:r>
            <a:r>
              <a:rPr lang="en-US" dirty="0">
                <a:hlinkClick r:id="rId3"/>
              </a:rPr>
              <a:t>https://doi.org/10.4300/JGME-D-16-00500.1</a:t>
            </a: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Eppich, W. J., Hunt, E. A., Duval-Arnould, J. M., Siddall, V. J., &amp; Cheng, A. (2015). Structuring feedback and debriefing to achieve mastery learning goals. </a:t>
            </a:r>
            <a:r>
              <a:rPr lang="en-US" i="1" dirty="0"/>
              <a:t>Academic medicine : journal of the Association of American Medical Colleges</a:t>
            </a:r>
            <a:r>
              <a:rPr lang="en-US" dirty="0"/>
              <a:t>, </a:t>
            </a:r>
            <a:r>
              <a:rPr lang="en-US" i="1" dirty="0"/>
              <a:t>90</a:t>
            </a:r>
            <a:r>
              <a:rPr lang="en-US" dirty="0"/>
              <a:t>(11), 1501–1508. </a:t>
            </a:r>
            <a:r>
              <a:rPr lang="en-US" dirty="0">
                <a:hlinkClick r:id="rId4"/>
              </a:rPr>
              <a:t>https://doi.org/10.1097/ACM.0000000000000934</a:t>
            </a: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 err="1"/>
              <a:t>Elendu</a:t>
            </a:r>
            <a:r>
              <a:rPr lang="en-US" dirty="0"/>
              <a:t>, C., Amaechi, D. C., </a:t>
            </a:r>
            <a:r>
              <a:rPr lang="en-US" dirty="0" err="1"/>
              <a:t>Okatta</a:t>
            </a:r>
            <a:r>
              <a:rPr lang="en-US" dirty="0"/>
              <a:t>, A. U., Amaechi, E. C., </a:t>
            </a:r>
            <a:r>
              <a:rPr lang="en-US" dirty="0" err="1"/>
              <a:t>Elendu</a:t>
            </a:r>
            <a:r>
              <a:rPr lang="en-US" dirty="0"/>
              <a:t>, T. C., Ezeh, C. P., &amp; </a:t>
            </a:r>
            <a:r>
              <a:rPr lang="en-US" dirty="0" err="1"/>
              <a:t>Elendu</a:t>
            </a:r>
            <a:r>
              <a:rPr lang="en-US" dirty="0"/>
              <a:t>, I. D. (2024). The impact of simulation-based training in medical education: A review. </a:t>
            </a:r>
            <a:r>
              <a:rPr lang="en-US" i="1" dirty="0"/>
              <a:t>Medicine</a:t>
            </a:r>
            <a:r>
              <a:rPr lang="en-US" dirty="0"/>
              <a:t>, </a:t>
            </a:r>
            <a:r>
              <a:rPr lang="en-US" i="1" dirty="0"/>
              <a:t>103</a:t>
            </a:r>
            <a:r>
              <a:rPr lang="en-US" dirty="0"/>
              <a:t>(27), e38813. </a:t>
            </a:r>
            <a:r>
              <a:rPr lang="en-US" dirty="0">
                <a:hlinkClick r:id="rId5"/>
              </a:rPr>
              <a:t>https://doi.org/10.1097/MD.0000000000038813</a:t>
            </a: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700" dirty="0"/>
          </a:p>
        </p:txBody>
      </p:sp>
      <p:pic>
        <p:nvPicPr>
          <p:cNvPr id="5" name="Content Placeholder 4" descr="A close up of an open book">
            <a:extLst>
              <a:ext uri="{FF2B5EF4-FFF2-40B4-BE49-F238E27FC236}">
                <a16:creationId xmlns:a16="http://schemas.microsoft.com/office/drawing/2014/main" id="{4D980BE5-CEC6-5316-9A2B-D42144776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3614" r="33022"/>
          <a:stretch>
            <a:fillRect/>
          </a:stretch>
        </p:blipFill>
        <p:spPr>
          <a:xfrm>
            <a:off x="5205513" y="10"/>
            <a:ext cx="3938487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4777739"/>
            <a:ext cx="2564242" cy="14121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  <a:defRPr>
                <a:solidFill>
                  <a:srgbClr val="CE1126"/>
                </a:solidFill>
              </a:defRPr>
            </a:pPr>
            <a:r>
              <a:rPr lang="en-US" sz="3600"/>
              <a:t>Why change now?</a:t>
            </a:r>
          </a:p>
        </p:txBody>
      </p:sp>
      <p:pic>
        <p:nvPicPr>
          <p:cNvPr id="5" name="Content Placeholder 4" descr="A water droplet falling into water&#10;&#10;AI-generated content may be incorrect.">
            <a:extLst>
              <a:ext uri="{FF2B5EF4-FFF2-40B4-BE49-F238E27FC236}">
                <a16:creationId xmlns:a16="http://schemas.microsoft.com/office/drawing/2014/main" id="{AA223AEC-C5CA-0630-723B-EF76B6CAB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4825" b="7118"/>
          <a:stretch>
            <a:fillRect/>
          </a:stretch>
        </p:blipFill>
        <p:spPr>
          <a:xfrm>
            <a:off x="20" y="10"/>
            <a:ext cx="9143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43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74529" y="5470492"/>
            <a:ext cx="1371600" cy="13716"/>
          </a:xfrm>
          <a:custGeom>
            <a:avLst/>
            <a:gdLst>
              <a:gd name="connsiteX0" fmla="*/ 0 w 1371600"/>
              <a:gd name="connsiteY0" fmla="*/ 0 h 13716"/>
              <a:gd name="connsiteX1" fmla="*/ 685800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3716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127" y="2892"/>
                  <a:pt x="1371229" y="8681"/>
                  <a:pt x="1371600" y="13716"/>
                </a:cubicBezTo>
                <a:cubicBezTo>
                  <a:pt x="1107995" y="21892"/>
                  <a:pt x="1033361" y="28370"/>
                  <a:pt x="713232" y="13716"/>
                </a:cubicBezTo>
                <a:cubicBezTo>
                  <a:pt x="393103" y="-938"/>
                  <a:pt x="289343" y="38649"/>
                  <a:pt x="0" y="13716"/>
                </a:cubicBezTo>
                <a:cubicBezTo>
                  <a:pt x="227" y="7219"/>
                  <a:pt x="197" y="5990"/>
                  <a:pt x="0" y="0"/>
                </a:cubicBezTo>
                <a:close/>
              </a:path>
              <a:path w="1371600" h="13716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228" y="6235"/>
                  <a:pt x="1371259" y="10206"/>
                  <a:pt x="1371600" y="13716"/>
                </a:cubicBezTo>
                <a:cubicBezTo>
                  <a:pt x="1176823" y="-5981"/>
                  <a:pt x="900830" y="5417"/>
                  <a:pt x="713232" y="13716"/>
                </a:cubicBezTo>
                <a:cubicBezTo>
                  <a:pt x="525634" y="22015"/>
                  <a:pt x="282837" y="1152"/>
                  <a:pt x="0" y="13716"/>
                </a:cubicBezTo>
                <a:cubicBezTo>
                  <a:pt x="596" y="8712"/>
                  <a:pt x="320" y="342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CC9454-E288-6FB9-098D-75A343E0BE6E}"/>
              </a:ext>
            </a:extLst>
          </p:cNvPr>
          <p:cNvSpPr txBox="1">
            <a:spLocks/>
          </p:cNvSpPr>
          <p:nvPr/>
        </p:nvSpPr>
        <p:spPr>
          <a:xfrm>
            <a:off x="3490720" y="4777739"/>
            <a:ext cx="5173220" cy="139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 algn="l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rgbClr val="CE1126"/>
                </a:solidFill>
              </a:defRPr>
            </a:pPr>
            <a:r>
              <a:rPr lang="en-US" sz="1900">
                <a:latin typeface="+mn-lt"/>
                <a:ea typeface="+mn-ea"/>
                <a:cs typeface="+mn-cs"/>
              </a:rPr>
              <a:t>Our Division is a POWERHOUSE of expertise</a:t>
            </a:r>
          </a:p>
          <a:p>
            <a:pPr indent="-228600" algn="l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rgbClr val="CE1126"/>
                </a:solidFill>
              </a:defRPr>
            </a:pPr>
            <a:r>
              <a:rPr lang="en-US" sz="1900">
                <a:latin typeface="+mn-lt"/>
                <a:ea typeface="+mn-ea"/>
                <a:cs typeface="+mn-cs"/>
              </a:rPr>
              <a:t>Faculty have knowledge to share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7908" y="741391"/>
            <a:ext cx="3368866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defRPr>
                <a:solidFill>
                  <a:srgbClr val="CE1126"/>
                </a:solidFill>
              </a:defRPr>
            </a:pPr>
            <a:r>
              <a:rPr lang="en-US" sz="2800"/>
              <a:t>Why Change is </a:t>
            </a:r>
            <a:br>
              <a:rPr lang="en-US" sz="2800"/>
            </a:br>
            <a:r>
              <a:rPr lang="en-US" sz="2800"/>
              <a:t>URGENT</a:t>
            </a:r>
          </a:p>
        </p:txBody>
      </p:sp>
      <p:pic>
        <p:nvPicPr>
          <p:cNvPr id="29" name="Picture 28" descr="A group of people in a lecture hall">
            <a:extLst>
              <a:ext uri="{FF2B5EF4-FFF2-40B4-BE49-F238E27FC236}">
                <a16:creationId xmlns:a16="http://schemas.microsoft.com/office/drawing/2014/main" id="{03C05298-C7F0-5C1A-8859-9BFE59086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5498" r="10002" b="-1"/>
          <a:stretch>
            <a:fillRect/>
          </a:stretch>
        </p:blipFill>
        <p:spPr>
          <a:xfrm>
            <a:off x="20" y="10"/>
            <a:ext cx="4571980" cy="6857990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2521" cy="6858000"/>
            <a:chOff x="12068638" y="0"/>
            <a:chExt cx="123362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7908" y="2533476"/>
            <a:ext cx="3368865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en-US" sz="1700"/>
              <a:t>Traditional approaches to professional development fail to meet the learning needs of today’s clinicians or support the practical application of new skills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CD9CF-7375-A3C4-3195-0B664C6F2949}"/>
              </a:ext>
            </a:extLst>
          </p:cNvPr>
          <p:cNvSpPr txBox="1"/>
          <p:nvPr/>
        </p:nvSpPr>
        <p:spPr>
          <a:xfrm>
            <a:off x="6266985" y="3000888"/>
            <a:ext cx="2790279" cy="3617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Time is limited</a:t>
            </a:r>
          </a:p>
          <a:p>
            <a:pPr marL="28575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Learning is contextual </a:t>
            </a:r>
          </a:p>
          <a:p>
            <a:pPr marL="28575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Impact must be immediate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351564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719" y="548640"/>
            <a:ext cx="2712684" cy="14555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defRPr>
                <a:solidFill>
                  <a:srgbClr val="CE1126"/>
                </a:solidFill>
              </a:defRPr>
            </a:pP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Could Be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9A1E96-2064-4EFE-7079-C57156EC05A4}"/>
              </a:ext>
            </a:extLst>
          </p:cNvPr>
          <p:cNvSpPr txBox="1"/>
          <p:nvPr/>
        </p:nvSpPr>
        <p:spPr>
          <a:xfrm>
            <a:off x="187970" y="3891518"/>
            <a:ext cx="3615934" cy="2279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Reflection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Collaboration 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 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endParaRPr lang="en-US" sz="20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Elendu</a:t>
            </a:r>
            <a:r>
              <a:rPr lang="en-US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Amaechi, </a:t>
            </a:r>
            <a:r>
              <a:rPr lang="en-US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Okatta</a:t>
            </a:r>
            <a:r>
              <a:rPr lang="en-US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Amaechi, </a:t>
            </a:r>
            <a:r>
              <a:rPr lang="en-US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Elendu</a:t>
            </a:r>
            <a:r>
              <a:rPr lang="en-US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Ezeh, &amp; </a:t>
            </a:r>
            <a:r>
              <a:rPr lang="en-US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Elendu</a:t>
            </a:r>
            <a:r>
              <a:rPr lang="en-US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2024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7EDA97-B1F7-295D-20B7-33737E872741}"/>
              </a:ext>
            </a:extLst>
          </p:cNvPr>
          <p:cNvSpPr txBox="1">
            <a:spLocks/>
          </p:cNvSpPr>
          <p:nvPr/>
        </p:nvSpPr>
        <p:spPr>
          <a:xfrm>
            <a:off x="110218" y="2277390"/>
            <a:ext cx="3693686" cy="1614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we embrace an alternative model of professional development, we can align with physicians and how they learn.    </a:t>
            </a:r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5" name="Picture 14" descr="A doctor using a tablet">
            <a:extLst>
              <a:ext uri="{FF2B5EF4-FFF2-40B4-BE49-F238E27FC236}">
                <a16:creationId xmlns:a16="http://schemas.microsoft.com/office/drawing/2014/main" id="{606B8486-67CB-5001-BE0D-5903229DD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78808" y="669336"/>
            <a:ext cx="4854974" cy="556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780AEA-0885-AEE0-28AE-94B61D717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EE8B9-011F-C7F9-B946-68BD6B0ED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>
              <a:defRPr>
                <a:solidFill>
                  <a:srgbClr val="CE1126"/>
                </a:solidFill>
              </a:defRPr>
            </a:pPr>
            <a:r>
              <a:rPr lang="en-US" sz="4700" dirty="0"/>
              <a:t>Extended Duration </a:t>
            </a:r>
          </a:p>
        </p:txBody>
      </p:sp>
      <p:sp>
        <p:nvSpPr>
          <p:cNvPr id="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CFED7-C1AD-95AF-1283-E3FF77E2F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Learning will stick when it’s ongoing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Educational mastery, just like clinical mastery, requires repletion and reflection </a:t>
            </a:r>
            <a:r>
              <a:rPr lang="en-US" sz="1600" i="1" dirty="0"/>
              <a:t>(Eppich, Hunt, Duval-Arnould, Siddall, &amp; Cheng, 2015).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Monthly  Sessions for faculty to revisit and refine strategies to keep us moving in the right direction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1B91FA-2DC4-807C-F444-658403BD3F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986" r="11409"/>
          <a:stretch>
            <a:fillRect/>
          </a:stretch>
        </p:blipFill>
        <p:spPr>
          <a:xfrm>
            <a:off x="4098433" y="236600"/>
            <a:ext cx="4565507" cy="606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9012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26075" y="-1"/>
            <a:ext cx="7817925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4617" y="365125"/>
            <a:ext cx="4370732" cy="1433433"/>
          </a:xfrm>
        </p:spPr>
        <p:txBody>
          <a:bodyPr anchor="b">
            <a:normAutofit/>
          </a:bodyPr>
          <a:lstStyle/>
          <a:p>
            <a:pPr>
              <a:defRPr>
                <a:solidFill>
                  <a:srgbClr val="CE1126"/>
                </a:solidFill>
              </a:defRPr>
            </a:pPr>
            <a:r>
              <a:rPr lang="en-US"/>
              <a:t>Ongoing Support from Leadership</a:t>
            </a:r>
          </a:p>
        </p:txBody>
      </p:sp>
      <p:pic>
        <p:nvPicPr>
          <p:cNvPr id="18" name="Picture 17" descr="A group of people in a classroom&#10;&#10;AI-generated content may be incorrect.">
            <a:extLst>
              <a:ext uri="{FF2B5EF4-FFF2-40B4-BE49-F238E27FC236}">
                <a16:creationId xmlns:a16="http://schemas.microsoft.com/office/drawing/2014/main" id="{64943BEF-C6B2-449F-A8E5-BADC12C53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1595" r="23827" b="-1"/>
          <a:stretch>
            <a:fillRect/>
          </a:stretch>
        </p:blipFill>
        <p:spPr>
          <a:xfrm>
            <a:off x="482599" y="2844022"/>
            <a:ext cx="3232150" cy="332689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4617" y="2055813"/>
            <a:ext cx="4370733" cy="412114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700" b="1"/>
              <a:t>Structured Follow up to include</a:t>
            </a:r>
            <a:r>
              <a:rPr lang="en-US" sz="1700"/>
              <a:t>: </a:t>
            </a:r>
          </a:p>
          <a:p>
            <a:pPr marL="0" indent="0">
              <a:buNone/>
            </a:pPr>
            <a:endParaRPr lang="en-US" sz="1700"/>
          </a:p>
          <a:p>
            <a:r>
              <a:rPr lang="en-US" sz="1700"/>
              <a:t>Mentoring</a:t>
            </a:r>
          </a:p>
          <a:p>
            <a:r>
              <a:rPr lang="en-US" sz="1700"/>
              <a:t>Peer observation </a:t>
            </a:r>
          </a:p>
          <a:p>
            <a:r>
              <a:rPr lang="en-US" sz="1700"/>
              <a:t>Coaching </a:t>
            </a:r>
          </a:p>
          <a:p>
            <a:r>
              <a:rPr lang="en-US" sz="1700"/>
              <a:t>Micro Show and Share sessions </a:t>
            </a:r>
          </a:p>
          <a:p>
            <a:r>
              <a:rPr lang="en-US" sz="1700"/>
              <a:t>Reflection/Discussion/Follow-up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6854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AC029A-4209-4E81-AF8F-E15289A18F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582" r="13585" b="-1"/>
          <a:stretch>
            <a:fillRect/>
          </a:stretch>
        </p:blipFill>
        <p:spPr>
          <a:xfrm>
            <a:off x="7283530" y="0"/>
            <a:ext cx="2713245" cy="5873858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711" y="256596"/>
            <a:ext cx="5123391" cy="13228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>
                <a:solidFill>
                  <a:srgbClr val="CE1126"/>
                </a:solidFill>
              </a:defRPr>
            </a:pPr>
            <a:r>
              <a:rPr lang="en-US" sz="3100" dirty="0">
                <a:solidFill>
                  <a:schemeClr val="tx2"/>
                </a:solidFill>
              </a:rPr>
              <a:t>The 5 Principles of Effective </a:t>
            </a:r>
            <a:br>
              <a:rPr lang="en-US" sz="3100" dirty="0">
                <a:solidFill>
                  <a:schemeClr val="tx2"/>
                </a:solidFill>
              </a:rPr>
            </a:br>
            <a:r>
              <a:rPr lang="en-US" sz="3100" dirty="0">
                <a:solidFill>
                  <a:schemeClr val="tx2"/>
                </a:solidFill>
              </a:rPr>
              <a:t>Professional Development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F3CD87D-11C6-C153-A273-5E847E2BEE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692846"/>
              </p:ext>
            </p:extLst>
          </p:nvPr>
        </p:nvGraphicFramePr>
        <p:xfrm>
          <a:off x="852776" y="1673352"/>
          <a:ext cx="4887162" cy="4429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8" name="Freeform: Shape 57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14166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0" name="Freeform: Shape 59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08608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1161288"/>
            <a:ext cx="2702052" cy="4526280"/>
          </a:xfrm>
        </p:spPr>
        <p:txBody>
          <a:bodyPr>
            <a:normAutofit/>
          </a:bodyPr>
          <a:lstStyle/>
          <a:p>
            <a:pPr>
              <a:defRPr>
                <a:solidFill>
                  <a:srgbClr val="CE1126"/>
                </a:solidFill>
              </a:defRPr>
            </a:pPr>
            <a:r>
              <a:rPr lang="en-US" sz="3500"/>
              <a:t>Leader Modeling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2" name="Content Placeholder 2">
            <a:extLst>
              <a:ext uri="{FF2B5EF4-FFF2-40B4-BE49-F238E27FC236}">
                <a16:creationId xmlns:a16="http://schemas.microsoft.com/office/drawing/2014/main" id="{7FC5B252-1FBC-0FF1-5242-1F1BB53EF6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886231"/>
              </p:ext>
            </p:extLst>
          </p:nvPr>
        </p:nvGraphicFramePr>
        <p:xfrm>
          <a:off x="3977640" y="676656"/>
          <a:ext cx="4773168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20507D-C2E2-71B9-CBAB-0238F7D44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BCF8DB33-EAA3-73E3-67E3-9E1A3B1D727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2501" r="12500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4CB39-2753-E92F-2468-BD868AD3C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defRPr>
                <a:solidFill>
                  <a:srgbClr val="CE1126"/>
                </a:solidFill>
              </a:defRPr>
            </a:pPr>
            <a:r>
              <a:rPr lang="en-US" kern="1200">
                <a:latin typeface="+mj-lt"/>
                <a:ea typeface="+mj-ea"/>
                <a:cs typeface="+mj-cs"/>
              </a:rPr>
              <a:t>Subject Specific Learning </a:t>
            </a:r>
          </a:p>
        </p:txBody>
      </p:sp>
      <p:graphicFrame>
        <p:nvGraphicFramePr>
          <p:cNvPr id="48" name="Content Placeholder 2">
            <a:extLst>
              <a:ext uri="{FF2B5EF4-FFF2-40B4-BE49-F238E27FC236}">
                <a16:creationId xmlns:a16="http://schemas.microsoft.com/office/drawing/2014/main" id="{798739B4-85E0-D2D1-A3F1-538617E9B8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516589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18503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2495</TotalTime>
  <Words>641</Words>
  <Application>Microsoft Office PowerPoint</Application>
  <PresentationFormat>On-screen Show (4:3)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From Sit and Get  to  Go and Show   Reimagining Professional Learning in the Hematology/Oncology Fellowship Program    By: Kary S. Magliolo-Garnica  </vt:lpstr>
      <vt:lpstr>Why change now?</vt:lpstr>
      <vt:lpstr>Why Change is  URGENT</vt:lpstr>
      <vt:lpstr>What Could Be</vt:lpstr>
      <vt:lpstr>Extended Duration </vt:lpstr>
      <vt:lpstr>Ongoing Support from Leadership</vt:lpstr>
      <vt:lpstr>The 5 Principles of Effective  Professional Development </vt:lpstr>
      <vt:lpstr>Leader Modeling</vt:lpstr>
      <vt:lpstr>Subject Specific Learning </vt:lpstr>
      <vt:lpstr>What If there is NO change? </vt:lpstr>
      <vt:lpstr>Our Call to Action</vt:lpstr>
      <vt:lpstr>References: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Garnica,Kary S</dc:creator>
  <cp:keywords/>
  <dc:description>generated using python-pptx</dc:description>
  <cp:lastModifiedBy>Garnica,Kary S</cp:lastModifiedBy>
  <cp:revision>22</cp:revision>
  <dcterms:created xsi:type="dcterms:W3CDTF">2013-01-27T09:14:16Z</dcterms:created>
  <dcterms:modified xsi:type="dcterms:W3CDTF">2025-11-02T16:03:59Z</dcterms:modified>
  <cp:category/>
</cp:coreProperties>
</file>