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4.png"/><Relationship Id="rId7" Type="http://schemas.openxmlformats.org/officeDocument/2006/relationships/image" Target="../media/image36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35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sv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5" Type="http://schemas.openxmlformats.org/officeDocument/2006/relationships/image" Target="../media/image42.png"/><Relationship Id="rId4" Type="http://schemas.openxmlformats.org/officeDocument/2006/relationships/image" Target="../media/image41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svg"/><Relationship Id="rId1" Type="http://schemas.openxmlformats.org/officeDocument/2006/relationships/image" Target="../media/image46.png"/><Relationship Id="rId4" Type="http://schemas.openxmlformats.org/officeDocument/2006/relationships/image" Target="../media/image4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34.png"/><Relationship Id="rId7" Type="http://schemas.openxmlformats.org/officeDocument/2006/relationships/image" Target="../media/image36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35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sv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5" Type="http://schemas.openxmlformats.org/officeDocument/2006/relationships/image" Target="../media/image42.png"/><Relationship Id="rId4" Type="http://schemas.openxmlformats.org/officeDocument/2006/relationships/image" Target="../media/image41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svg"/><Relationship Id="rId1" Type="http://schemas.openxmlformats.org/officeDocument/2006/relationships/image" Target="../media/image46.png"/><Relationship Id="rId4" Type="http://schemas.openxmlformats.org/officeDocument/2006/relationships/image" Target="../media/image4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A6F8EA-9AFA-4B05-AC72-6BE5B564F427}" type="doc">
      <dgm:prSet loTypeId="urn:microsoft.com/office/officeart/2016/7/layout/Horizontal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6DF4884-8C40-4B2B-BC93-F79E7F9C8AFF}">
      <dgm:prSet/>
      <dgm:spPr/>
      <dgm:t>
        <a:bodyPr/>
        <a:lstStyle/>
        <a:p>
          <a:r>
            <a:rPr lang="en-US"/>
            <a:t>Navigate</a:t>
          </a:r>
        </a:p>
      </dgm:t>
    </dgm:pt>
    <dgm:pt modelId="{7C22921C-4819-400F-BB33-0E8AC870AC25}" type="parTrans" cxnId="{5881366E-345A-4269-A894-91A1B4DF0032}">
      <dgm:prSet/>
      <dgm:spPr/>
      <dgm:t>
        <a:bodyPr/>
        <a:lstStyle/>
        <a:p>
          <a:endParaRPr lang="en-US"/>
        </a:p>
      </dgm:t>
    </dgm:pt>
    <dgm:pt modelId="{453CFB3C-4A9B-4601-8808-F31A774AF21B}" type="sibTrans" cxnId="{5881366E-345A-4269-A894-91A1B4DF0032}">
      <dgm:prSet/>
      <dgm:spPr/>
      <dgm:t>
        <a:bodyPr/>
        <a:lstStyle/>
        <a:p>
          <a:endParaRPr lang="en-US"/>
        </a:p>
      </dgm:t>
    </dgm:pt>
    <dgm:pt modelId="{CD7F28F8-1CF0-44AF-9B8F-63CE8106DACD}">
      <dgm:prSet/>
      <dgm:spPr/>
      <dgm:t>
        <a:bodyPr/>
        <a:lstStyle/>
        <a:p>
          <a:r>
            <a:rPr lang="en-US"/>
            <a:t>Navigate synchronous and asynchronous PL modules</a:t>
          </a:r>
        </a:p>
      </dgm:t>
    </dgm:pt>
    <dgm:pt modelId="{329FF269-A38E-431F-8F42-715EF54C628A}" type="parTrans" cxnId="{F95DE2C0-0ED9-4C6D-AA87-3EA8161B41DE}">
      <dgm:prSet/>
      <dgm:spPr/>
      <dgm:t>
        <a:bodyPr/>
        <a:lstStyle/>
        <a:p>
          <a:endParaRPr lang="en-US"/>
        </a:p>
      </dgm:t>
    </dgm:pt>
    <dgm:pt modelId="{B16FEF79-299A-4B15-A7B1-47174A66159E}" type="sibTrans" cxnId="{F95DE2C0-0ED9-4C6D-AA87-3EA8161B41DE}">
      <dgm:prSet/>
      <dgm:spPr/>
      <dgm:t>
        <a:bodyPr/>
        <a:lstStyle/>
        <a:p>
          <a:endParaRPr lang="en-US"/>
        </a:p>
      </dgm:t>
    </dgm:pt>
    <dgm:pt modelId="{53F6BCE7-AC5E-4434-99AD-C961937D6DA9}">
      <dgm:prSet/>
      <dgm:spPr/>
      <dgm:t>
        <a:bodyPr/>
        <a:lstStyle/>
        <a:p>
          <a:r>
            <a:rPr lang="en-US"/>
            <a:t>Understand</a:t>
          </a:r>
        </a:p>
      </dgm:t>
    </dgm:pt>
    <dgm:pt modelId="{BE1D30BB-87D5-4397-9DD1-F01275E6CDB4}" type="parTrans" cxnId="{5F81F6D1-DAD3-4C90-BCBD-02A67DDC2FDC}">
      <dgm:prSet/>
      <dgm:spPr/>
      <dgm:t>
        <a:bodyPr/>
        <a:lstStyle/>
        <a:p>
          <a:endParaRPr lang="en-US"/>
        </a:p>
      </dgm:t>
    </dgm:pt>
    <dgm:pt modelId="{CD7288A3-96AF-4F22-B1E7-C00A006B9289}" type="sibTrans" cxnId="{5F81F6D1-DAD3-4C90-BCBD-02A67DDC2FDC}">
      <dgm:prSet/>
      <dgm:spPr/>
      <dgm:t>
        <a:bodyPr/>
        <a:lstStyle/>
        <a:p>
          <a:endParaRPr lang="en-US"/>
        </a:p>
      </dgm:t>
    </dgm:pt>
    <dgm:pt modelId="{D3FF17B5-1558-48DD-B64D-ED10A934E530}">
      <dgm:prSet/>
      <dgm:spPr/>
      <dgm:t>
        <a:bodyPr/>
        <a:lstStyle/>
        <a:p>
          <a:r>
            <a:rPr lang="en-US"/>
            <a:t>Understand core clinical teaching strategies</a:t>
          </a:r>
        </a:p>
      </dgm:t>
    </dgm:pt>
    <dgm:pt modelId="{4B20F62F-3CB3-4328-B14A-A8E77487D184}" type="parTrans" cxnId="{02DB3BA9-D2D5-4AB4-A41F-4651578E0ECA}">
      <dgm:prSet/>
      <dgm:spPr/>
      <dgm:t>
        <a:bodyPr/>
        <a:lstStyle/>
        <a:p>
          <a:endParaRPr lang="en-US"/>
        </a:p>
      </dgm:t>
    </dgm:pt>
    <dgm:pt modelId="{CF1C1E9A-3978-4E58-A1F0-5111D3D32FF5}" type="sibTrans" cxnId="{02DB3BA9-D2D5-4AB4-A41F-4651578E0ECA}">
      <dgm:prSet/>
      <dgm:spPr/>
      <dgm:t>
        <a:bodyPr/>
        <a:lstStyle/>
        <a:p>
          <a:endParaRPr lang="en-US"/>
        </a:p>
      </dgm:t>
    </dgm:pt>
    <dgm:pt modelId="{82D0A7C4-77C4-4DDA-8A61-BA60BD37E885}">
      <dgm:prSet/>
      <dgm:spPr/>
      <dgm:t>
        <a:bodyPr/>
        <a:lstStyle/>
        <a:p>
          <a:r>
            <a:rPr lang="en-US"/>
            <a:t>Review</a:t>
          </a:r>
        </a:p>
      </dgm:t>
    </dgm:pt>
    <dgm:pt modelId="{5D2575BB-ED25-429E-B470-1F17DC9948BB}" type="parTrans" cxnId="{178922E7-CA60-410C-9DEA-76EE642162A0}">
      <dgm:prSet/>
      <dgm:spPr/>
      <dgm:t>
        <a:bodyPr/>
        <a:lstStyle/>
        <a:p>
          <a:endParaRPr lang="en-US"/>
        </a:p>
      </dgm:t>
    </dgm:pt>
    <dgm:pt modelId="{C8E24E52-ECA6-4D11-96A1-7636F0544019}" type="sibTrans" cxnId="{178922E7-CA60-410C-9DEA-76EE642162A0}">
      <dgm:prSet/>
      <dgm:spPr/>
      <dgm:t>
        <a:bodyPr/>
        <a:lstStyle/>
        <a:p>
          <a:endParaRPr lang="en-US"/>
        </a:p>
      </dgm:t>
    </dgm:pt>
    <dgm:pt modelId="{0A741833-7737-4C1D-A00F-02D5666AAF6D}">
      <dgm:prSet/>
      <dgm:spPr/>
      <dgm:t>
        <a:bodyPr/>
        <a:lstStyle/>
        <a:p>
          <a:r>
            <a:rPr lang="en-US"/>
            <a:t>Review research expectations for fellows</a:t>
          </a:r>
        </a:p>
      </dgm:t>
    </dgm:pt>
    <dgm:pt modelId="{B3C5808C-378A-4219-8AA3-72C6D7A47D52}" type="parTrans" cxnId="{BE12BB31-9EBF-40CF-9683-3AB080E279A0}">
      <dgm:prSet/>
      <dgm:spPr/>
      <dgm:t>
        <a:bodyPr/>
        <a:lstStyle/>
        <a:p>
          <a:endParaRPr lang="en-US"/>
        </a:p>
      </dgm:t>
    </dgm:pt>
    <dgm:pt modelId="{36B8E5D4-0403-4CCF-A7D1-BDCC583FC440}" type="sibTrans" cxnId="{BE12BB31-9EBF-40CF-9683-3AB080E279A0}">
      <dgm:prSet/>
      <dgm:spPr/>
      <dgm:t>
        <a:bodyPr/>
        <a:lstStyle/>
        <a:p>
          <a:endParaRPr lang="en-US"/>
        </a:p>
      </dgm:t>
    </dgm:pt>
    <dgm:pt modelId="{554C5F07-4124-4C38-9A96-A0EE7E41334A}">
      <dgm:prSet/>
      <dgm:spPr/>
      <dgm:t>
        <a:bodyPr/>
        <a:lstStyle/>
        <a:p>
          <a:r>
            <a:rPr lang="en-US"/>
            <a:t>Engage</a:t>
          </a:r>
        </a:p>
      </dgm:t>
    </dgm:pt>
    <dgm:pt modelId="{441C89EF-8833-45EF-9868-7529E120EF3F}" type="parTrans" cxnId="{434658BF-B09D-4473-A9C9-B64FD5191770}">
      <dgm:prSet/>
      <dgm:spPr/>
      <dgm:t>
        <a:bodyPr/>
        <a:lstStyle/>
        <a:p>
          <a:endParaRPr lang="en-US"/>
        </a:p>
      </dgm:t>
    </dgm:pt>
    <dgm:pt modelId="{5C3614C0-FC32-48E4-BCB6-77D1C9D9F528}" type="sibTrans" cxnId="{434658BF-B09D-4473-A9C9-B64FD5191770}">
      <dgm:prSet/>
      <dgm:spPr/>
      <dgm:t>
        <a:bodyPr/>
        <a:lstStyle/>
        <a:p>
          <a:endParaRPr lang="en-US"/>
        </a:p>
      </dgm:t>
    </dgm:pt>
    <dgm:pt modelId="{3F553E03-F2AB-4E97-B007-5A6ABC37F6A5}">
      <dgm:prSet/>
      <dgm:spPr/>
      <dgm:t>
        <a:bodyPr/>
        <a:lstStyle/>
        <a:p>
          <a:r>
            <a:rPr lang="en-US"/>
            <a:t>Engage with technology tools relevant to teaching and mentorship</a:t>
          </a:r>
        </a:p>
      </dgm:t>
    </dgm:pt>
    <dgm:pt modelId="{BD99C51D-E0B2-4D43-87B0-5818F1744D70}" type="parTrans" cxnId="{07C44753-D1CF-4BA7-A63A-45B189F555F8}">
      <dgm:prSet/>
      <dgm:spPr/>
      <dgm:t>
        <a:bodyPr/>
        <a:lstStyle/>
        <a:p>
          <a:endParaRPr lang="en-US"/>
        </a:p>
      </dgm:t>
    </dgm:pt>
    <dgm:pt modelId="{A19EFF3C-6E22-458E-B201-CCD639EB3724}" type="sibTrans" cxnId="{07C44753-D1CF-4BA7-A63A-45B189F555F8}">
      <dgm:prSet/>
      <dgm:spPr/>
      <dgm:t>
        <a:bodyPr/>
        <a:lstStyle/>
        <a:p>
          <a:endParaRPr lang="en-US"/>
        </a:p>
      </dgm:t>
    </dgm:pt>
    <dgm:pt modelId="{54B60E83-ACC8-4BD6-A85B-9E6470B99B5A}">
      <dgm:prSet/>
      <dgm:spPr/>
      <dgm:t>
        <a:bodyPr/>
        <a:lstStyle/>
        <a:p>
          <a:r>
            <a:rPr lang="en-US"/>
            <a:t>Participate in</a:t>
          </a:r>
        </a:p>
      </dgm:t>
    </dgm:pt>
    <dgm:pt modelId="{9AB818D8-BEE0-4F01-994D-B9D35F911951}" type="parTrans" cxnId="{2507B991-1AAC-4F30-B865-FE4CE13251EC}">
      <dgm:prSet/>
      <dgm:spPr/>
      <dgm:t>
        <a:bodyPr/>
        <a:lstStyle/>
        <a:p>
          <a:endParaRPr lang="en-US"/>
        </a:p>
      </dgm:t>
    </dgm:pt>
    <dgm:pt modelId="{3C8E083C-8A45-4CC2-903C-DA4CC1DCFD42}" type="sibTrans" cxnId="{2507B991-1AAC-4F30-B865-FE4CE13251EC}">
      <dgm:prSet/>
      <dgm:spPr/>
      <dgm:t>
        <a:bodyPr/>
        <a:lstStyle/>
        <a:p>
          <a:endParaRPr lang="en-US"/>
        </a:p>
      </dgm:t>
    </dgm:pt>
    <dgm:pt modelId="{2FA3FFDD-5FC4-4DAF-8EEB-7E64126C9F4B}">
      <dgm:prSet/>
      <dgm:spPr/>
      <dgm:t>
        <a:bodyPr/>
        <a:lstStyle/>
        <a:p>
          <a:r>
            <a:rPr lang="en-US"/>
            <a:t>Participate in peer discussions and early check-ins</a:t>
          </a:r>
        </a:p>
      </dgm:t>
    </dgm:pt>
    <dgm:pt modelId="{E86523A4-B5B4-461B-AE65-9A16249ECF3F}" type="parTrans" cxnId="{D0FB8F54-E7D5-4E64-A51D-B07AC53A316B}">
      <dgm:prSet/>
      <dgm:spPr/>
      <dgm:t>
        <a:bodyPr/>
        <a:lstStyle/>
        <a:p>
          <a:endParaRPr lang="en-US"/>
        </a:p>
      </dgm:t>
    </dgm:pt>
    <dgm:pt modelId="{D42D595D-F818-4279-9B6B-3A07BAA81F63}" type="sibTrans" cxnId="{D0FB8F54-E7D5-4E64-A51D-B07AC53A316B}">
      <dgm:prSet/>
      <dgm:spPr/>
      <dgm:t>
        <a:bodyPr/>
        <a:lstStyle/>
        <a:p>
          <a:endParaRPr lang="en-US"/>
        </a:p>
      </dgm:t>
    </dgm:pt>
    <dgm:pt modelId="{3A793597-B680-466E-9FED-CA5EB305BA53}" type="pres">
      <dgm:prSet presAssocID="{59A6F8EA-9AFA-4B05-AC72-6BE5B564F427}" presName="Name0" presStyleCnt="0">
        <dgm:presLayoutVars>
          <dgm:dir/>
          <dgm:animLvl val="lvl"/>
          <dgm:resizeHandles val="exact"/>
        </dgm:presLayoutVars>
      </dgm:prSet>
      <dgm:spPr/>
    </dgm:pt>
    <dgm:pt modelId="{8FCDA762-D947-4E1C-87FA-FA8DB7903C72}" type="pres">
      <dgm:prSet presAssocID="{16DF4884-8C40-4B2B-BC93-F79E7F9C8AFF}" presName="composite" presStyleCnt="0"/>
      <dgm:spPr/>
    </dgm:pt>
    <dgm:pt modelId="{D56A30D4-6E0B-4719-BBC7-B9F401630B17}" type="pres">
      <dgm:prSet presAssocID="{16DF4884-8C40-4B2B-BC93-F79E7F9C8AFF}" presName="parTx" presStyleLbl="alignNode1" presStyleIdx="0" presStyleCnt="5">
        <dgm:presLayoutVars>
          <dgm:chMax val="0"/>
          <dgm:chPref val="0"/>
        </dgm:presLayoutVars>
      </dgm:prSet>
      <dgm:spPr/>
    </dgm:pt>
    <dgm:pt modelId="{6DD6C7B2-0552-47E8-9C1F-A7A27329922B}" type="pres">
      <dgm:prSet presAssocID="{16DF4884-8C40-4B2B-BC93-F79E7F9C8AFF}" presName="desTx" presStyleLbl="alignAccFollowNode1" presStyleIdx="0" presStyleCnt="5">
        <dgm:presLayoutVars/>
      </dgm:prSet>
      <dgm:spPr/>
    </dgm:pt>
    <dgm:pt modelId="{4512515A-586D-4E96-B047-1736775B2B71}" type="pres">
      <dgm:prSet presAssocID="{453CFB3C-4A9B-4601-8808-F31A774AF21B}" presName="space" presStyleCnt="0"/>
      <dgm:spPr/>
    </dgm:pt>
    <dgm:pt modelId="{9E8816DD-15F5-40BD-AD73-335A77D5AB5F}" type="pres">
      <dgm:prSet presAssocID="{53F6BCE7-AC5E-4434-99AD-C961937D6DA9}" presName="composite" presStyleCnt="0"/>
      <dgm:spPr/>
    </dgm:pt>
    <dgm:pt modelId="{A70A29B6-FC0A-4C36-8E1A-A71ED81B094D}" type="pres">
      <dgm:prSet presAssocID="{53F6BCE7-AC5E-4434-99AD-C961937D6DA9}" presName="parTx" presStyleLbl="alignNode1" presStyleIdx="1" presStyleCnt="5">
        <dgm:presLayoutVars>
          <dgm:chMax val="0"/>
          <dgm:chPref val="0"/>
        </dgm:presLayoutVars>
      </dgm:prSet>
      <dgm:spPr/>
    </dgm:pt>
    <dgm:pt modelId="{617DF7AC-641F-4BB2-BAB6-7F324F2400B9}" type="pres">
      <dgm:prSet presAssocID="{53F6BCE7-AC5E-4434-99AD-C961937D6DA9}" presName="desTx" presStyleLbl="alignAccFollowNode1" presStyleIdx="1" presStyleCnt="5">
        <dgm:presLayoutVars/>
      </dgm:prSet>
      <dgm:spPr/>
    </dgm:pt>
    <dgm:pt modelId="{AD5F1F4A-FD61-401E-9DCD-3D628F3C6DAA}" type="pres">
      <dgm:prSet presAssocID="{CD7288A3-96AF-4F22-B1E7-C00A006B9289}" presName="space" presStyleCnt="0"/>
      <dgm:spPr/>
    </dgm:pt>
    <dgm:pt modelId="{5C65B9EA-50A7-4CE8-AECD-673CA89333FD}" type="pres">
      <dgm:prSet presAssocID="{82D0A7C4-77C4-4DDA-8A61-BA60BD37E885}" presName="composite" presStyleCnt="0"/>
      <dgm:spPr/>
    </dgm:pt>
    <dgm:pt modelId="{2245FAEE-2E0C-4A51-985C-E1A2CD8A77D4}" type="pres">
      <dgm:prSet presAssocID="{82D0A7C4-77C4-4DDA-8A61-BA60BD37E885}" presName="parTx" presStyleLbl="alignNode1" presStyleIdx="2" presStyleCnt="5">
        <dgm:presLayoutVars>
          <dgm:chMax val="0"/>
          <dgm:chPref val="0"/>
        </dgm:presLayoutVars>
      </dgm:prSet>
      <dgm:spPr/>
    </dgm:pt>
    <dgm:pt modelId="{4097B7C8-59D7-4FAC-A920-04D30B406E1B}" type="pres">
      <dgm:prSet presAssocID="{82D0A7C4-77C4-4DDA-8A61-BA60BD37E885}" presName="desTx" presStyleLbl="alignAccFollowNode1" presStyleIdx="2" presStyleCnt="5">
        <dgm:presLayoutVars/>
      </dgm:prSet>
      <dgm:spPr/>
    </dgm:pt>
    <dgm:pt modelId="{A8F70685-8555-4806-A965-26FB2A522E98}" type="pres">
      <dgm:prSet presAssocID="{C8E24E52-ECA6-4D11-96A1-7636F0544019}" presName="space" presStyleCnt="0"/>
      <dgm:spPr/>
    </dgm:pt>
    <dgm:pt modelId="{B7F6D459-0EDA-4E74-BB3F-749962EC6513}" type="pres">
      <dgm:prSet presAssocID="{554C5F07-4124-4C38-9A96-A0EE7E41334A}" presName="composite" presStyleCnt="0"/>
      <dgm:spPr/>
    </dgm:pt>
    <dgm:pt modelId="{7E98338C-9767-4561-B021-186A10B8C931}" type="pres">
      <dgm:prSet presAssocID="{554C5F07-4124-4C38-9A96-A0EE7E41334A}" presName="parTx" presStyleLbl="alignNode1" presStyleIdx="3" presStyleCnt="5">
        <dgm:presLayoutVars>
          <dgm:chMax val="0"/>
          <dgm:chPref val="0"/>
        </dgm:presLayoutVars>
      </dgm:prSet>
      <dgm:spPr/>
    </dgm:pt>
    <dgm:pt modelId="{FD67EEA8-472E-43E0-ADCD-65F3F851B8FF}" type="pres">
      <dgm:prSet presAssocID="{554C5F07-4124-4C38-9A96-A0EE7E41334A}" presName="desTx" presStyleLbl="alignAccFollowNode1" presStyleIdx="3" presStyleCnt="5">
        <dgm:presLayoutVars/>
      </dgm:prSet>
      <dgm:spPr/>
    </dgm:pt>
    <dgm:pt modelId="{83248FF5-2FB8-44BE-AF71-65C93F29D19C}" type="pres">
      <dgm:prSet presAssocID="{5C3614C0-FC32-48E4-BCB6-77D1C9D9F528}" presName="space" presStyleCnt="0"/>
      <dgm:spPr/>
    </dgm:pt>
    <dgm:pt modelId="{3125669D-2B65-4F9D-A92B-F094A818AE59}" type="pres">
      <dgm:prSet presAssocID="{54B60E83-ACC8-4BD6-A85B-9E6470B99B5A}" presName="composite" presStyleCnt="0"/>
      <dgm:spPr/>
    </dgm:pt>
    <dgm:pt modelId="{1BA7BF19-C6A7-4D7B-A657-4386E942298C}" type="pres">
      <dgm:prSet presAssocID="{54B60E83-ACC8-4BD6-A85B-9E6470B99B5A}" presName="parTx" presStyleLbl="alignNode1" presStyleIdx="4" presStyleCnt="5">
        <dgm:presLayoutVars>
          <dgm:chMax val="0"/>
          <dgm:chPref val="0"/>
        </dgm:presLayoutVars>
      </dgm:prSet>
      <dgm:spPr/>
    </dgm:pt>
    <dgm:pt modelId="{13F75B13-51B1-4BEA-9357-BDA445B26CCF}" type="pres">
      <dgm:prSet presAssocID="{54B60E83-ACC8-4BD6-A85B-9E6470B99B5A}" presName="desTx" presStyleLbl="alignAccFollowNode1" presStyleIdx="4" presStyleCnt="5">
        <dgm:presLayoutVars/>
      </dgm:prSet>
      <dgm:spPr/>
    </dgm:pt>
  </dgm:ptLst>
  <dgm:cxnLst>
    <dgm:cxn modelId="{13532F02-1294-470B-9299-277DEF13A701}" type="presOf" srcId="{CD7F28F8-1CF0-44AF-9B8F-63CE8106DACD}" destId="{6DD6C7B2-0552-47E8-9C1F-A7A27329922B}" srcOrd="0" destOrd="0" presId="urn:microsoft.com/office/officeart/2016/7/layout/HorizontalActionList"/>
    <dgm:cxn modelId="{07689E17-CB21-48C4-9223-7E91A1C51E38}" type="presOf" srcId="{3F553E03-F2AB-4E97-B007-5A6ABC37F6A5}" destId="{FD67EEA8-472E-43E0-ADCD-65F3F851B8FF}" srcOrd="0" destOrd="0" presId="urn:microsoft.com/office/officeart/2016/7/layout/HorizontalActionList"/>
    <dgm:cxn modelId="{393EAE21-3820-4408-A5D5-2ADBC2F32F81}" type="presOf" srcId="{59A6F8EA-9AFA-4B05-AC72-6BE5B564F427}" destId="{3A793597-B680-466E-9FED-CA5EB305BA53}" srcOrd="0" destOrd="0" presId="urn:microsoft.com/office/officeart/2016/7/layout/HorizontalActionList"/>
    <dgm:cxn modelId="{BE12BB31-9EBF-40CF-9683-3AB080E279A0}" srcId="{82D0A7C4-77C4-4DDA-8A61-BA60BD37E885}" destId="{0A741833-7737-4C1D-A00F-02D5666AAF6D}" srcOrd="0" destOrd="0" parTransId="{B3C5808C-378A-4219-8AA3-72C6D7A47D52}" sibTransId="{36B8E5D4-0403-4CCF-A7D1-BDCC583FC440}"/>
    <dgm:cxn modelId="{544FDA40-1235-40AC-9180-A23B7DC56E60}" type="presOf" srcId="{2FA3FFDD-5FC4-4DAF-8EEB-7E64126C9F4B}" destId="{13F75B13-51B1-4BEA-9357-BDA445B26CCF}" srcOrd="0" destOrd="0" presId="urn:microsoft.com/office/officeart/2016/7/layout/HorizontalActionList"/>
    <dgm:cxn modelId="{96F2226C-9850-4B12-B563-92D623557BBB}" type="presOf" srcId="{53F6BCE7-AC5E-4434-99AD-C961937D6DA9}" destId="{A70A29B6-FC0A-4C36-8E1A-A71ED81B094D}" srcOrd="0" destOrd="0" presId="urn:microsoft.com/office/officeart/2016/7/layout/HorizontalActionList"/>
    <dgm:cxn modelId="{5881366E-345A-4269-A894-91A1B4DF0032}" srcId="{59A6F8EA-9AFA-4B05-AC72-6BE5B564F427}" destId="{16DF4884-8C40-4B2B-BC93-F79E7F9C8AFF}" srcOrd="0" destOrd="0" parTransId="{7C22921C-4819-400F-BB33-0E8AC870AC25}" sibTransId="{453CFB3C-4A9B-4601-8808-F31A774AF21B}"/>
    <dgm:cxn modelId="{07C44753-D1CF-4BA7-A63A-45B189F555F8}" srcId="{554C5F07-4124-4C38-9A96-A0EE7E41334A}" destId="{3F553E03-F2AB-4E97-B007-5A6ABC37F6A5}" srcOrd="0" destOrd="0" parTransId="{BD99C51D-E0B2-4D43-87B0-5818F1744D70}" sibTransId="{A19EFF3C-6E22-458E-B201-CCD639EB3724}"/>
    <dgm:cxn modelId="{D0FB8F54-E7D5-4E64-A51D-B07AC53A316B}" srcId="{54B60E83-ACC8-4BD6-A85B-9E6470B99B5A}" destId="{2FA3FFDD-5FC4-4DAF-8EEB-7E64126C9F4B}" srcOrd="0" destOrd="0" parTransId="{E86523A4-B5B4-461B-AE65-9A16249ECF3F}" sibTransId="{D42D595D-F818-4279-9B6B-3A07BAA81F63}"/>
    <dgm:cxn modelId="{2507B991-1AAC-4F30-B865-FE4CE13251EC}" srcId="{59A6F8EA-9AFA-4B05-AC72-6BE5B564F427}" destId="{54B60E83-ACC8-4BD6-A85B-9E6470B99B5A}" srcOrd="4" destOrd="0" parTransId="{9AB818D8-BEE0-4F01-994D-B9D35F911951}" sibTransId="{3C8E083C-8A45-4CC2-903C-DA4CC1DCFD42}"/>
    <dgm:cxn modelId="{D999F391-8C6E-4E72-9019-039DFCC86EE3}" type="presOf" srcId="{82D0A7C4-77C4-4DDA-8A61-BA60BD37E885}" destId="{2245FAEE-2E0C-4A51-985C-E1A2CD8A77D4}" srcOrd="0" destOrd="0" presId="urn:microsoft.com/office/officeart/2016/7/layout/HorizontalActionList"/>
    <dgm:cxn modelId="{02DB3BA9-D2D5-4AB4-A41F-4651578E0ECA}" srcId="{53F6BCE7-AC5E-4434-99AD-C961937D6DA9}" destId="{D3FF17B5-1558-48DD-B64D-ED10A934E530}" srcOrd="0" destOrd="0" parTransId="{4B20F62F-3CB3-4328-B14A-A8E77487D184}" sibTransId="{CF1C1E9A-3978-4E58-A1F0-5111D3D32FF5}"/>
    <dgm:cxn modelId="{774F38AB-2536-46D9-B94F-5905F54992C0}" type="presOf" srcId="{54B60E83-ACC8-4BD6-A85B-9E6470B99B5A}" destId="{1BA7BF19-C6A7-4D7B-A657-4386E942298C}" srcOrd="0" destOrd="0" presId="urn:microsoft.com/office/officeart/2016/7/layout/HorizontalActionList"/>
    <dgm:cxn modelId="{8304B1AE-A313-4C0B-B8C1-2167D2EC935E}" type="presOf" srcId="{0A741833-7737-4C1D-A00F-02D5666AAF6D}" destId="{4097B7C8-59D7-4FAC-A920-04D30B406E1B}" srcOrd="0" destOrd="0" presId="urn:microsoft.com/office/officeart/2016/7/layout/HorizontalActionList"/>
    <dgm:cxn modelId="{344738B1-C138-475A-AEE1-C8D7F3CF459B}" type="presOf" srcId="{16DF4884-8C40-4B2B-BC93-F79E7F9C8AFF}" destId="{D56A30D4-6E0B-4719-BBC7-B9F401630B17}" srcOrd="0" destOrd="0" presId="urn:microsoft.com/office/officeart/2016/7/layout/HorizontalActionList"/>
    <dgm:cxn modelId="{7FD243B5-A0D7-41CF-AD42-61E9FD9FA105}" type="presOf" srcId="{D3FF17B5-1558-48DD-B64D-ED10A934E530}" destId="{617DF7AC-641F-4BB2-BAB6-7F324F2400B9}" srcOrd="0" destOrd="0" presId="urn:microsoft.com/office/officeart/2016/7/layout/HorizontalActionList"/>
    <dgm:cxn modelId="{434658BF-B09D-4473-A9C9-B64FD5191770}" srcId="{59A6F8EA-9AFA-4B05-AC72-6BE5B564F427}" destId="{554C5F07-4124-4C38-9A96-A0EE7E41334A}" srcOrd="3" destOrd="0" parTransId="{441C89EF-8833-45EF-9868-7529E120EF3F}" sibTransId="{5C3614C0-FC32-48E4-BCB6-77D1C9D9F528}"/>
    <dgm:cxn modelId="{F95DE2C0-0ED9-4C6D-AA87-3EA8161B41DE}" srcId="{16DF4884-8C40-4B2B-BC93-F79E7F9C8AFF}" destId="{CD7F28F8-1CF0-44AF-9B8F-63CE8106DACD}" srcOrd="0" destOrd="0" parTransId="{329FF269-A38E-431F-8F42-715EF54C628A}" sibTransId="{B16FEF79-299A-4B15-A7B1-47174A66159E}"/>
    <dgm:cxn modelId="{6858DBC5-8035-4701-83F9-DDA52DD7B15E}" type="presOf" srcId="{554C5F07-4124-4C38-9A96-A0EE7E41334A}" destId="{7E98338C-9767-4561-B021-186A10B8C931}" srcOrd="0" destOrd="0" presId="urn:microsoft.com/office/officeart/2016/7/layout/HorizontalActionList"/>
    <dgm:cxn modelId="{5F81F6D1-DAD3-4C90-BCBD-02A67DDC2FDC}" srcId="{59A6F8EA-9AFA-4B05-AC72-6BE5B564F427}" destId="{53F6BCE7-AC5E-4434-99AD-C961937D6DA9}" srcOrd="1" destOrd="0" parTransId="{BE1D30BB-87D5-4397-9DD1-F01275E6CDB4}" sibTransId="{CD7288A3-96AF-4F22-B1E7-C00A006B9289}"/>
    <dgm:cxn modelId="{178922E7-CA60-410C-9DEA-76EE642162A0}" srcId="{59A6F8EA-9AFA-4B05-AC72-6BE5B564F427}" destId="{82D0A7C4-77C4-4DDA-8A61-BA60BD37E885}" srcOrd="2" destOrd="0" parTransId="{5D2575BB-ED25-429E-B470-1F17DC9948BB}" sibTransId="{C8E24E52-ECA6-4D11-96A1-7636F0544019}"/>
    <dgm:cxn modelId="{0865FE7F-B04B-4118-9304-06D60F74836A}" type="presParOf" srcId="{3A793597-B680-466E-9FED-CA5EB305BA53}" destId="{8FCDA762-D947-4E1C-87FA-FA8DB7903C72}" srcOrd="0" destOrd="0" presId="urn:microsoft.com/office/officeart/2016/7/layout/HorizontalActionList"/>
    <dgm:cxn modelId="{1158E813-9EDD-4FF2-84E8-23C2CBA03A6C}" type="presParOf" srcId="{8FCDA762-D947-4E1C-87FA-FA8DB7903C72}" destId="{D56A30D4-6E0B-4719-BBC7-B9F401630B17}" srcOrd="0" destOrd="0" presId="urn:microsoft.com/office/officeart/2016/7/layout/HorizontalActionList"/>
    <dgm:cxn modelId="{725669F7-DC05-40B5-9A20-22BC6DA25DED}" type="presParOf" srcId="{8FCDA762-D947-4E1C-87FA-FA8DB7903C72}" destId="{6DD6C7B2-0552-47E8-9C1F-A7A27329922B}" srcOrd="1" destOrd="0" presId="urn:microsoft.com/office/officeart/2016/7/layout/HorizontalActionList"/>
    <dgm:cxn modelId="{A192F061-5C04-4BFD-A1CF-580E118B691F}" type="presParOf" srcId="{3A793597-B680-466E-9FED-CA5EB305BA53}" destId="{4512515A-586D-4E96-B047-1736775B2B71}" srcOrd="1" destOrd="0" presId="urn:microsoft.com/office/officeart/2016/7/layout/HorizontalActionList"/>
    <dgm:cxn modelId="{441C3FCB-DB16-4820-96B7-0287F434F2D2}" type="presParOf" srcId="{3A793597-B680-466E-9FED-CA5EB305BA53}" destId="{9E8816DD-15F5-40BD-AD73-335A77D5AB5F}" srcOrd="2" destOrd="0" presId="urn:microsoft.com/office/officeart/2016/7/layout/HorizontalActionList"/>
    <dgm:cxn modelId="{003F259E-BBE6-460B-A8DD-AED5C47A6C68}" type="presParOf" srcId="{9E8816DD-15F5-40BD-AD73-335A77D5AB5F}" destId="{A70A29B6-FC0A-4C36-8E1A-A71ED81B094D}" srcOrd="0" destOrd="0" presId="urn:microsoft.com/office/officeart/2016/7/layout/HorizontalActionList"/>
    <dgm:cxn modelId="{C72A21DD-5627-4E9B-B7C9-3F91507C9D61}" type="presParOf" srcId="{9E8816DD-15F5-40BD-AD73-335A77D5AB5F}" destId="{617DF7AC-641F-4BB2-BAB6-7F324F2400B9}" srcOrd="1" destOrd="0" presId="urn:microsoft.com/office/officeart/2016/7/layout/HorizontalActionList"/>
    <dgm:cxn modelId="{63454577-23D5-431B-AD6A-856F0726C963}" type="presParOf" srcId="{3A793597-B680-466E-9FED-CA5EB305BA53}" destId="{AD5F1F4A-FD61-401E-9DCD-3D628F3C6DAA}" srcOrd="3" destOrd="0" presId="urn:microsoft.com/office/officeart/2016/7/layout/HorizontalActionList"/>
    <dgm:cxn modelId="{D054D0C8-96C5-48C2-92C1-A40CAA2DCD0E}" type="presParOf" srcId="{3A793597-B680-466E-9FED-CA5EB305BA53}" destId="{5C65B9EA-50A7-4CE8-AECD-673CA89333FD}" srcOrd="4" destOrd="0" presId="urn:microsoft.com/office/officeart/2016/7/layout/HorizontalActionList"/>
    <dgm:cxn modelId="{FE81405D-CED9-476D-9AAB-CDF5E465F688}" type="presParOf" srcId="{5C65B9EA-50A7-4CE8-AECD-673CA89333FD}" destId="{2245FAEE-2E0C-4A51-985C-E1A2CD8A77D4}" srcOrd="0" destOrd="0" presId="urn:microsoft.com/office/officeart/2016/7/layout/HorizontalActionList"/>
    <dgm:cxn modelId="{A9BE4EA2-5DFD-43B7-86F0-5A9709D6842A}" type="presParOf" srcId="{5C65B9EA-50A7-4CE8-AECD-673CA89333FD}" destId="{4097B7C8-59D7-4FAC-A920-04D30B406E1B}" srcOrd="1" destOrd="0" presId="urn:microsoft.com/office/officeart/2016/7/layout/HorizontalActionList"/>
    <dgm:cxn modelId="{F72CABE2-1AE8-46A5-AAD8-A61C66B92E79}" type="presParOf" srcId="{3A793597-B680-466E-9FED-CA5EB305BA53}" destId="{A8F70685-8555-4806-A965-26FB2A522E98}" srcOrd="5" destOrd="0" presId="urn:microsoft.com/office/officeart/2016/7/layout/HorizontalActionList"/>
    <dgm:cxn modelId="{9BD8A5FA-E245-4ECA-A077-547CB2C11046}" type="presParOf" srcId="{3A793597-B680-466E-9FED-CA5EB305BA53}" destId="{B7F6D459-0EDA-4E74-BB3F-749962EC6513}" srcOrd="6" destOrd="0" presId="urn:microsoft.com/office/officeart/2016/7/layout/HorizontalActionList"/>
    <dgm:cxn modelId="{47DF7F23-3311-49DD-A94D-5E374E3684BD}" type="presParOf" srcId="{B7F6D459-0EDA-4E74-BB3F-749962EC6513}" destId="{7E98338C-9767-4561-B021-186A10B8C931}" srcOrd="0" destOrd="0" presId="urn:microsoft.com/office/officeart/2016/7/layout/HorizontalActionList"/>
    <dgm:cxn modelId="{EBFA4779-8E7D-4CF7-B249-19F43012A8EC}" type="presParOf" srcId="{B7F6D459-0EDA-4E74-BB3F-749962EC6513}" destId="{FD67EEA8-472E-43E0-ADCD-65F3F851B8FF}" srcOrd="1" destOrd="0" presId="urn:microsoft.com/office/officeart/2016/7/layout/HorizontalActionList"/>
    <dgm:cxn modelId="{4B706A61-BC25-4188-8851-ED51D5D27096}" type="presParOf" srcId="{3A793597-B680-466E-9FED-CA5EB305BA53}" destId="{83248FF5-2FB8-44BE-AF71-65C93F29D19C}" srcOrd="7" destOrd="0" presId="urn:microsoft.com/office/officeart/2016/7/layout/HorizontalActionList"/>
    <dgm:cxn modelId="{473D1264-76B7-4FEF-B203-D03544F2A831}" type="presParOf" srcId="{3A793597-B680-466E-9FED-CA5EB305BA53}" destId="{3125669D-2B65-4F9D-A92B-F094A818AE59}" srcOrd="8" destOrd="0" presId="urn:microsoft.com/office/officeart/2016/7/layout/HorizontalActionList"/>
    <dgm:cxn modelId="{E4973CE4-DA2E-4BEF-94FD-1AB3B3D80812}" type="presParOf" srcId="{3125669D-2B65-4F9D-A92B-F094A818AE59}" destId="{1BA7BF19-C6A7-4D7B-A657-4386E942298C}" srcOrd="0" destOrd="0" presId="urn:microsoft.com/office/officeart/2016/7/layout/HorizontalActionList"/>
    <dgm:cxn modelId="{1BC4AE5F-224C-45F9-BFA3-C73FF4EC07B8}" type="presParOf" srcId="{3125669D-2B65-4F9D-A92B-F094A818AE59}" destId="{13F75B13-51B1-4BEA-9357-BDA445B26CCF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963690-9BD1-46C5-B6AB-D443C9BBCAD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181DD7-1A31-4A16-8427-6966C16086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Synchronous: live sessions on teaching strategies, research methods, and clinical supervision</a:t>
          </a:r>
        </a:p>
      </dgm:t>
    </dgm:pt>
    <dgm:pt modelId="{D9213B32-A198-4F54-823D-C7CE3C371474}" type="parTrans" cxnId="{566771B3-4D53-475C-B11A-DE6ECD5D295E}">
      <dgm:prSet/>
      <dgm:spPr/>
      <dgm:t>
        <a:bodyPr/>
        <a:lstStyle/>
        <a:p>
          <a:endParaRPr lang="en-US"/>
        </a:p>
      </dgm:t>
    </dgm:pt>
    <dgm:pt modelId="{121DD498-0B28-466E-BDD6-8B822C8E444E}" type="sibTrans" cxnId="{566771B3-4D53-475C-B11A-DE6ECD5D295E}">
      <dgm:prSet/>
      <dgm:spPr/>
      <dgm:t>
        <a:bodyPr/>
        <a:lstStyle/>
        <a:p>
          <a:endParaRPr lang="en-US"/>
        </a:p>
      </dgm:t>
    </dgm:pt>
    <dgm:pt modelId="{0D662ECB-A82D-446C-9FA7-C39B89BD4A3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Asynchronous: online modules, short videos, readings, and discussion boards</a:t>
          </a:r>
        </a:p>
      </dgm:t>
    </dgm:pt>
    <dgm:pt modelId="{65EE3840-902D-4A8A-A563-A5CD559F3789}" type="parTrans" cxnId="{01CC77D5-E439-40B0-9566-0474E50FAE69}">
      <dgm:prSet/>
      <dgm:spPr/>
      <dgm:t>
        <a:bodyPr/>
        <a:lstStyle/>
        <a:p>
          <a:endParaRPr lang="en-US"/>
        </a:p>
      </dgm:t>
    </dgm:pt>
    <dgm:pt modelId="{6CAB7B49-14B9-429D-AF27-01B75CF45226}" type="sibTrans" cxnId="{01CC77D5-E439-40B0-9566-0474E50FAE69}">
      <dgm:prSet/>
      <dgm:spPr/>
      <dgm:t>
        <a:bodyPr/>
        <a:lstStyle/>
        <a:p>
          <a:endParaRPr lang="en-US"/>
        </a:p>
      </dgm:t>
    </dgm:pt>
    <dgm:pt modelId="{046619C1-9B55-4314-B0A0-2532C491E99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Flexible pacing to accommodate schedules</a:t>
          </a:r>
        </a:p>
      </dgm:t>
    </dgm:pt>
    <dgm:pt modelId="{D700AA05-0ACC-4116-AF70-0BDBE6BF9734}" type="parTrans" cxnId="{AFC42AEA-D22C-425E-89E3-2EB66462F60D}">
      <dgm:prSet/>
      <dgm:spPr/>
      <dgm:t>
        <a:bodyPr/>
        <a:lstStyle/>
        <a:p>
          <a:endParaRPr lang="en-US"/>
        </a:p>
      </dgm:t>
    </dgm:pt>
    <dgm:pt modelId="{711BE5CF-2999-485A-AAFE-B8CA1BF60843}" type="sibTrans" cxnId="{AFC42AEA-D22C-425E-89E3-2EB66462F60D}">
      <dgm:prSet/>
      <dgm:spPr/>
      <dgm:t>
        <a:bodyPr/>
        <a:lstStyle/>
        <a:p>
          <a:endParaRPr lang="en-US"/>
        </a:p>
      </dgm:t>
    </dgm:pt>
    <dgm:pt modelId="{3D9F7691-B822-4A7E-BF1F-E3AC42F48260}" type="pres">
      <dgm:prSet presAssocID="{05963690-9BD1-46C5-B6AB-D443C9BBCAD2}" presName="root" presStyleCnt="0">
        <dgm:presLayoutVars>
          <dgm:dir/>
          <dgm:resizeHandles val="exact"/>
        </dgm:presLayoutVars>
      </dgm:prSet>
      <dgm:spPr/>
    </dgm:pt>
    <dgm:pt modelId="{61C6144C-9BA1-4652-BE5D-A3ECB417DA97}" type="pres">
      <dgm:prSet presAssocID="{46181DD7-1A31-4A16-8427-6966C16086F2}" presName="compNode" presStyleCnt="0"/>
      <dgm:spPr/>
    </dgm:pt>
    <dgm:pt modelId="{0FC78CCC-EDC5-43F6-AAB8-B1DB99436317}" type="pres">
      <dgm:prSet presAssocID="{46181DD7-1A31-4A16-8427-6966C16086F2}" presName="bgRect" presStyleLbl="bgShp" presStyleIdx="0" presStyleCnt="3"/>
      <dgm:spPr/>
    </dgm:pt>
    <dgm:pt modelId="{F257DBC8-4C6F-4776-9283-5B97262657A6}" type="pres">
      <dgm:prSet presAssocID="{46181DD7-1A31-4A16-8427-6966C16086F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E0C274B9-9CA4-4F5D-A8A8-81A7531E0EB5}" type="pres">
      <dgm:prSet presAssocID="{46181DD7-1A31-4A16-8427-6966C16086F2}" presName="spaceRect" presStyleCnt="0"/>
      <dgm:spPr/>
    </dgm:pt>
    <dgm:pt modelId="{2FD22ED8-6854-4A3F-B30D-64B5DDE0C01B}" type="pres">
      <dgm:prSet presAssocID="{46181DD7-1A31-4A16-8427-6966C16086F2}" presName="parTx" presStyleLbl="revTx" presStyleIdx="0" presStyleCnt="3">
        <dgm:presLayoutVars>
          <dgm:chMax val="0"/>
          <dgm:chPref val="0"/>
        </dgm:presLayoutVars>
      </dgm:prSet>
      <dgm:spPr/>
    </dgm:pt>
    <dgm:pt modelId="{D79C2BC3-72EB-4118-A989-A063E2F94212}" type="pres">
      <dgm:prSet presAssocID="{121DD498-0B28-466E-BDD6-8B822C8E444E}" presName="sibTrans" presStyleCnt="0"/>
      <dgm:spPr/>
    </dgm:pt>
    <dgm:pt modelId="{C8DC60A2-D381-4767-BB89-49CE40567BE8}" type="pres">
      <dgm:prSet presAssocID="{0D662ECB-A82D-446C-9FA7-C39B89BD4A3F}" presName="compNode" presStyleCnt="0"/>
      <dgm:spPr/>
    </dgm:pt>
    <dgm:pt modelId="{F387895B-D38F-4E47-8DDB-E552EA4C9680}" type="pres">
      <dgm:prSet presAssocID="{0D662ECB-A82D-446C-9FA7-C39B89BD4A3F}" presName="bgRect" presStyleLbl="bgShp" presStyleIdx="1" presStyleCnt="3"/>
      <dgm:spPr/>
    </dgm:pt>
    <dgm:pt modelId="{2D5B7659-92A9-42C6-8179-9D40D8AE558F}" type="pres">
      <dgm:prSet presAssocID="{0D662ECB-A82D-446C-9FA7-C39B89BD4A3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B0D7532-0BBC-4602-8E13-F78A6D194088}" type="pres">
      <dgm:prSet presAssocID="{0D662ECB-A82D-446C-9FA7-C39B89BD4A3F}" presName="spaceRect" presStyleCnt="0"/>
      <dgm:spPr/>
    </dgm:pt>
    <dgm:pt modelId="{F5411220-1129-46DA-97EE-7091DA26BFFB}" type="pres">
      <dgm:prSet presAssocID="{0D662ECB-A82D-446C-9FA7-C39B89BD4A3F}" presName="parTx" presStyleLbl="revTx" presStyleIdx="1" presStyleCnt="3">
        <dgm:presLayoutVars>
          <dgm:chMax val="0"/>
          <dgm:chPref val="0"/>
        </dgm:presLayoutVars>
      </dgm:prSet>
      <dgm:spPr/>
    </dgm:pt>
    <dgm:pt modelId="{FEA32CF5-BF9F-45C0-90D2-4180F5B2B53C}" type="pres">
      <dgm:prSet presAssocID="{6CAB7B49-14B9-429D-AF27-01B75CF45226}" presName="sibTrans" presStyleCnt="0"/>
      <dgm:spPr/>
    </dgm:pt>
    <dgm:pt modelId="{4E7BE76B-433D-42C6-BBDD-E039E51D152C}" type="pres">
      <dgm:prSet presAssocID="{046619C1-9B55-4314-B0A0-2532C491E995}" presName="compNode" presStyleCnt="0"/>
      <dgm:spPr/>
    </dgm:pt>
    <dgm:pt modelId="{CCF3BCFD-A4D4-4F58-A42B-03C6AE80870E}" type="pres">
      <dgm:prSet presAssocID="{046619C1-9B55-4314-B0A0-2532C491E995}" presName="bgRect" presStyleLbl="bgShp" presStyleIdx="2" presStyleCnt="3"/>
      <dgm:spPr/>
    </dgm:pt>
    <dgm:pt modelId="{70768311-3A9E-48A3-A4D8-F7C8C4D740EF}" type="pres">
      <dgm:prSet presAssocID="{046619C1-9B55-4314-B0A0-2532C491E99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156BB42-522C-47F3-B9A4-8C59440E99CD}" type="pres">
      <dgm:prSet presAssocID="{046619C1-9B55-4314-B0A0-2532C491E995}" presName="spaceRect" presStyleCnt="0"/>
      <dgm:spPr/>
    </dgm:pt>
    <dgm:pt modelId="{8BFBC1F0-494C-4C00-BD57-973EEB0B34E3}" type="pres">
      <dgm:prSet presAssocID="{046619C1-9B55-4314-B0A0-2532C491E99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C2A3C2D-BFE4-45F0-8825-65D7400EF980}" type="presOf" srcId="{05963690-9BD1-46C5-B6AB-D443C9BBCAD2}" destId="{3D9F7691-B822-4A7E-BF1F-E3AC42F48260}" srcOrd="0" destOrd="0" presId="urn:microsoft.com/office/officeart/2018/2/layout/IconVerticalSolidList"/>
    <dgm:cxn modelId="{1B0CEE88-147E-456E-B5DD-D6371E3A1850}" type="presOf" srcId="{0D662ECB-A82D-446C-9FA7-C39B89BD4A3F}" destId="{F5411220-1129-46DA-97EE-7091DA26BFFB}" srcOrd="0" destOrd="0" presId="urn:microsoft.com/office/officeart/2018/2/layout/IconVerticalSolidList"/>
    <dgm:cxn modelId="{C3FD1C96-2089-4807-B81F-B295E5805501}" type="presOf" srcId="{46181DD7-1A31-4A16-8427-6966C16086F2}" destId="{2FD22ED8-6854-4A3F-B30D-64B5DDE0C01B}" srcOrd="0" destOrd="0" presId="urn:microsoft.com/office/officeart/2018/2/layout/IconVerticalSolidList"/>
    <dgm:cxn modelId="{566771B3-4D53-475C-B11A-DE6ECD5D295E}" srcId="{05963690-9BD1-46C5-B6AB-D443C9BBCAD2}" destId="{46181DD7-1A31-4A16-8427-6966C16086F2}" srcOrd="0" destOrd="0" parTransId="{D9213B32-A198-4F54-823D-C7CE3C371474}" sibTransId="{121DD498-0B28-466E-BDD6-8B822C8E444E}"/>
    <dgm:cxn modelId="{FF5B1ABA-A79E-434C-B414-5DC9559FBFA6}" type="presOf" srcId="{046619C1-9B55-4314-B0A0-2532C491E995}" destId="{8BFBC1F0-494C-4C00-BD57-973EEB0B34E3}" srcOrd="0" destOrd="0" presId="urn:microsoft.com/office/officeart/2018/2/layout/IconVerticalSolidList"/>
    <dgm:cxn modelId="{01CC77D5-E439-40B0-9566-0474E50FAE69}" srcId="{05963690-9BD1-46C5-B6AB-D443C9BBCAD2}" destId="{0D662ECB-A82D-446C-9FA7-C39B89BD4A3F}" srcOrd="1" destOrd="0" parTransId="{65EE3840-902D-4A8A-A563-A5CD559F3789}" sibTransId="{6CAB7B49-14B9-429D-AF27-01B75CF45226}"/>
    <dgm:cxn modelId="{AFC42AEA-D22C-425E-89E3-2EB66462F60D}" srcId="{05963690-9BD1-46C5-B6AB-D443C9BBCAD2}" destId="{046619C1-9B55-4314-B0A0-2532C491E995}" srcOrd="2" destOrd="0" parTransId="{D700AA05-0ACC-4116-AF70-0BDBE6BF9734}" sibTransId="{711BE5CF-2999-485A-AAFE-B8CA1BF60843}"/>
    <dgm:cxn modelId="{38D18C97-E83C-4B80-9148-13237567AAE7}" type="presParOf" srcId="{3D9F7691-B822-4A7E-BF1F-E3AC42F48260}" destId="{61C6144C-9BA1-4652-BE5D-A3ECB417DA97}" srcOrd="0" destOrd="0" presId="urn:microsoft.com/office/officeart/2018/2/layout/IconVerticalSolidList"/>
    <dgm:cxn modelId="{D779A93F-94C9-4C1D-9334-AC67D0048D33}" type="presParOf" srcId="{61C6144C-9BA1-4652-BE5D-A3ECB417DA97}" destId="{0FC78CCC-EDC5-43F6-AAB8-B1DB99436317}" srcOrd="0" destOrd="0" presId="urn:microsoft.com/office/officeart/2018/2/layout/IconVerticalSolidList"/>
    <dgm:cxn modelId="{E6BD080E-2849-4E2D-8857-B13FB887726A}" type="presParOf" srcId="{61C6144C-9BA1-4652-BE5D-A3ECB417DA97}" destId="{F257DBC8-4C6F-4776-9283-5B97262657A6}" srcOrd="1" destOrd="0" presId="urn:microsoft.com/office/officeart/2018/2/layout/IconVerticalSolidList"/>
    <dgm:cxn modelId="{B60E68D8-F0E5-4D88-8499-08C76D0ADBFD}" type="presParOf" srcId="{61C6144C-9BA1-4652-BE5D-A3ECB417DA97}" destId="{E0C274B9-9CA4-4F5D-A8A8-81A7531E0EB5}" srcOrd="2" destOrd="0" presId="urn:microsoft.com/office/officeart/2018/2/layout/IconVerticalSolidList"/>
    <dgm:cxn modelId="{71880D00-817C-4B14-B8A8-FEFE63673439}" type="presParOf" srcId="{61C6144C-9BA1-4652-BE5D-A3ECB417DA97}" destId="{2FD22ED8-6854-4A3F-B30D-64B5DDE0C01B}" srcOrd="3" destOrd="0" presId="urn:microsoft.com/office/officeart/2018/2/layout/IconVerticalSolidList"/>
    <dgm:cxn modelId="{DBF33F78-4862-41A7-8470-F4D4C5C47412}" type="presParOf" srcId="{3D9F7691-B822-4A7E-BF1F-E3AC42F48260}" destId="{D79C2BC3-72EB-4118-A989-A063E2F94212}" srcOrd="1" destOrd="0" presId="urn:microsoft.com/office/officeart/2018/2/layout/IconVerticalSolidList"/>
    <dgm:cxn modelId="{D232ADDC-F95E-4A9F-A1BF-DC95F7E3AB4A}" type="presParOf" srcId="{3D9F7691-B822-4A7E-BF1F-E3AC42F48260}" destId="{C8DC60A2-D381-4767-BB89-49CE40567BE8}" srcOrd="2" destOrd="0" presId="urn:microsoft.com/office/officeart/2018/2/layout/IconVerticalSolidList"/>
    <dgm:cxn modelId="{12D1A40D-7C31-4C70-886F-9389C50A1415}" type="presParOf" srcId="{C8DC60A2-D381-4767-BB89-49CE40567BE8}" destId="{F387895B-D38F-4E47-8DDB-E552EA4C9680}" srcOrd="0" destOrd="0" presId="urn:microsoft.com/office/officeart/2018/2/layout/IconVerticalSolidList"/>
    <dgm:cxn modelId="{7CD27489-F771-4734-8D66-111B585124FA}" type="presParOf" srcId="{C8DC60A2-D381-4767-BB89-49CE40567BE8}" destId="{2D5B7659-92A9-42C6-8179-9D40D8AE558F}" srcOrd="1" destOrd="0" presId="urn:microsoft.com/office/officeart/2018/2/layout/IconVerticalSolidList"/>
    <dgm:cxn modelId="{0C1B0B72-3611-4D34-9744-8A4CD5E149CA}" type="presParOf" srcId="{C8DC60A2-D381-4767-BB89-49CE40567BE8}" destId="{FB0D7532-0BBC-4602-8E13-F78A6D194088}" srcOrd="2" destOrd="0" presId="urn:microsoft.com/office/officeart/2018/2/layout/IconVerticalSolidList"/>
    <dgm:cxn modelId="{25966110-04AD-4AB0-98E1-9BAA7A914287}" type="presParOf" srcId="{C8DC60A2-D381-4767-BB89-49CE40567BE8}" destId="{F5411220-1129-46DA-97EE-7091DA26BFFB}" srcOrd="3" destOrd="0" presId="urn:microsoft.com/office/officeart/2018/2/layout/IconVerticalSolidList"/>
    <dgm:cxn modelId="{C34FC604-20E7-443E-9554-D8B8A867D0F3}" type="presParOf" srcId="{3D9F7691-B822-4A7E-BF1F-E3AC42F48260}" destId="{FEA32CF5-BF9F-45C0-90D2-4180F5B2B53C}" srcOrd="3" destOrd="0" presId="urn:microsoft.com/office/officeart/2018/2/layout/IconVerticalSolidList"/>
    <dgm:cxn modelId="{C89A0C27-FA0B-49B1-B0F4-0825458A1ED9}" type="presParOf" srcId="{3D9F7691-B822-4A7E-BF1F-E3AC42F48260}" destId="{4E7BE76B-433D-42C6-BBDD-E039E51D152C}" srcOrd="4" destOrd="0" presId="urn:microsoft.com/office/officeart/2018/2/layout/IconVerticalSolidList"/>
    <dgm:cxn modelId="{4162430F-46B1-4040-AFCE-DEE444965FC1}" type="presParOf" srcId="{4E7BE76B-433D-42C6-BBDD-E039E51D152C}" destId="{CCF3BCFD-A4D4-4F58-A42B-03C6AE80870E}" srcOrd="0" destOrd="0" presId="urn:microsoft.com/office/officeart/2018/2/layout/IconVerticalSolidList"/>
    <dgm:cxn modelId="{15590DE3-455C-4A27-AA02-38F1294F0B70}" type="presParOf" srcId="{4E7BE76B-433D-42C6-BBDD-E039E51D152C}" destId="{70768311-3A9E-48A3-A4D8-F7C8C4D740EF}" srcOrd="1" destOrd="0" presId="urn:microsoft.com/office/officeart/2018/2/layout/IconVerticalSolidList"/>
    <dgm:cxn modelId="{5E444CFA-A66E-440D-9576-9D9FC85FA979}" type="presParOf" srcId="{4E7BE76B-433D-42C6-BBDD-E039E51D152C}" destId="{D156BB42-522C-47F3-B9A4-8C59440E99CD}" srcOrd="2" destOrd="0" presId="urn:microsoft.com/office/officeart/2018/2/layout/IconVerticalSolidList"/>
    <dgm:cxn modelId="{EF39AC26-138E-4A8B-BFE4-D9D2DE139240}" type="presParOf" srcId="{4E7BE76B-433D-42C6-BBDD-E039E51D152C}" destId="{8BFBC1F0-494C-4C00-BD57-973EEB0B34E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66FB49-7ABB-4D6C-AE11-2DBC1D32F81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E861D8-3F79-4B27-ABE8-7C58AFA248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Effective bedside teaching techniques</a:t>
          </a:r>
        </a:p>
      </dgm:t>
    </dgm:pt>
    <dgm:pt modelId="{51E440EF-CA69-410F-8207-023F94321E08}" type="parTrans" cxnId="{573185CC-76A9-4E7B-8AB6-05F0BFFB1DE9}">
      <dgm:prSet/>
      <dgm:spPr/>
      <dgm:t>
        <a:bodyPr/>
        <a:lstStyle/>
        <a:p>
          <a:endParaRPr lang="en-US"/>
        </a:p>
      </dgm:t>
    </dgm:pt>
    <dgm:pt modelId="{9670AAB1-3F1D-42DE-9A4F-197CC9ECA7D0}" type="sibTrans" cxnId="{573185CC-76A9-4E7B-8AB6-05F0BFFB1DE9}">
      <dgm:prSet/>
      <dgm:spPr/>
      <dgm:t>
        <a:bodyPr/>
        <a:lstStyle/>
        <a:p>
          <a:endParaRPr lang="en-US"/>
        </a:p>
      </dgm:t>
    </dgm:pt>
    <dgm:pt modelId="{4AF4FDC7-0899-437F-BD80-1637F1DA106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Mentoring fellows in patient care and research</a:t>
          </a:r>
        </a:p>
      </dgm:t>
    </dgm:pt>
    <dgm:pt modelId="{99C758CC-C5F4-40A9-A8A1-C5F1E1700D28}" type="parTrans" cxnId="{71266A93-5CC5-40E0-9FD6-5A5095DD41CB}">
      <dgm:prSet/>
      <dgm:spPr/>
      <dgm:t>
        <a:bodyPr/>
        <a:lstStyle/>
        <a:p>
          <a:endParaRPr lang="en-US"/>
        </a:p>
      </dgm:t>
    </dgm:pt>
    <dgm:pt modelId="{FC666261-EEF1-46F7-872D-C5EB9AEC97EF}" type="sibTrans" cxnId="{71266A93-5CC5-40E0-9FD6-5A5095DD41CB}">
      <dgm:prSet/>
      <dgm:spPr/>
      <dgm:t>
        <a:bodyPr/>
        <a:lstStyle/>
        <a:p>
          <a:endParaRPr lang="en-US"/>
        </a:p>
      </dgm:t>
    </dgm:pt>
    <dgm:pt modelId="{3EE84002-EA89-4FD9-BB5F-272FA86C7B0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Observation and feedback methods</a:t>
          </a:r>
        </a:p>
      </dgm:t>
    </dgm:pt>
    <dgm:pt modelId="{32D00A1A-A3F9-4C9E-BBA3-9727277ECEEA}" type="parTrans" cxnId="{E3E2B92C-C4B9-4BD9-A242-1C02510F68B0}">
      <dgm:prSet/>
      <dgm:spPr/>
      <dgm:t>
        <a:bodyPr/>
        <a:lstStyle/>
        <a:p>
          <a:endParaRPr lang="en-US"/>
        </a:p>
      </dgm:t>
    </dgm:pt>
    <dgm:pt modelId="{09B788CC-1737-4C9A-BF17-7E012BA42BDE}" type="sibTrans" cxnId="{E3E2B92C-C4B9-4BD9-A242-1C02510F68B0}">
      <dgm:prSet/>
      <dgm:spPr/>
      <dgm:t>
        <a:bodyPr/>
        <a:lstStyle/>
        <a:p>
          <a:endParaRPr lang="en-US"/>
        </a:p>
      </dgm:t>
    </dgm:pt>
    <dgm:pt modelId="{A986D4CB-F164-421F-9B9D-33CB98475446}" type="pres">
      <dgm:prSet presAssocID="{AB66FB49-7ABB-4D6C-AE11-2DBC1D32F818}" presName="root" presStyleCnt="0">
        <dgm:presLayoutVars>
          <dgm:dir/>
          <dgm:resizeHandles val="exact"/>
        </dgm:presLayoutVars>
      </dgm:prSet>
      <dgm:spPr/>
    </dgm:pt>
    <dgm:pt modelId="{86FA8789-FF1A-432E-B625-D5A572667781}" type="pres">
      <dgm:prSet presAssocID="{9CE861D8-3F79-4B27-ABE8-7C58AFA2487E}" presName="compNode" presStyleCnt="0"/>
      <dgm:spPr/>
    </dgm:pt>
    <dgm:pt modelId="{890377DB-2E15-4AF0-99A8-B901CED05700}" type="pres">
      <dgm:prSet presAssocID="{9CE861D8-3F79-4B27-ABE8-7C58AFA2487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4F196341-7E93-481F-BCF5-1F1D0F2FF25F}" type="pres">
      <dgm:prSet presAssocID="{9CE861D8-3F79-4B27-ABE8-7C58AFA2487E}" presName="spaceRect" presStyleCnt="0"/>
      <dgm:spPr/>
    </dgm:pt>
    <dgm:pt modelId="{1D08A6D8-64EC-42AC-80E2-A2C3D692842A}" type="pres">
      <dgm:prSet presAssocID="{9CE861D8-3F79-4B27-ABE8-7C58AFA2487E}" presName="textRect" presStyleLbl="revTx" presStyleIdx="0" presStyleCnt="3">
        <dgm:presLayoutVars>
          <dgm:chMax val="1"/>
          <dgm:chPref val="1"/>
        </dgm:presLayoutVars>
      </dgm:prSet>
      <dgm:spPr/>
    </dgm:pt>
    <dgm:pt modelId="{4E1712F9-B2EC-4C17-8993-84659E2520CA}" type="pres">
      <dgm:prSet presAssocID="{9670AAB1-3F1D-42DE-9A4F-197CC9ECA7D0}" presName="sibTrans" presStyleCnt="0"/>
      <dgm:spPr/>
    </dgm:pt>
    <dgm:pt modelId="{FD6D682A-42B3-40DD-9B07-826010752AFA}" type="pres">
      <dgm:prSet presAssocID="{4AF4FDC7-0899-437F-BD80-1637F1DA1060}" presName="compNode" presStyleCnt="0"/>
      <dgm:spPr/>
    </dgm:pt>
    <dgm:pt modelId="{61655F17-14F4-453D-9137-B389E497932A}" type="pres">
      <dgm:prSet presAssocID="{4AF4FDC7-0899-437F-BD80-1637F1DA106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A8E9A89A-9118-4932-8C68-10B41720BEA1}" type="pres">
      <dgm:prSet presAssocID="{4AF4FDC7-0899-437F-BD80-1637F1DA1060}" presName="spaceRect" presStyleCnt="0"/>
      <dgm:spPr/>
    </dgm:pt>
    <dgm:pt modelId="{5C5F74EA-B612-4957-94F8-31E0705CDABE}" type="pres">
      <dgm:prSet presAssocID="{4AF4FDC7-0899-437F-BD80-1637F1DA1060}" presName="textRect" presStyleLbl="revTx" presStyleIdx="1" presStyleCnt="3">
        <dgm:presLayoutVars>
          <dgm:chMax val="1"/>
          <dgm:chPref val="1"/>
        </dgm:presLayoutVars>
      </dgm:prSet>
      <dgm:spPr/>
    </dgm:pt>
    <dgm:pt modelId="{161C1B1D-E52A-43D0-B0B5-516FDAEC59E0}" type="pres">
      <dgm:prSet presAssocID="{FC666261-EEF1-46F7-872D-C5EB9AEC97EF}" presName="sibTrans" presStyleCnt="0"/>
      <dgm:spPr/>
    </dgm:pt>
    <dgm:pt modelId="{12201FFD-C7EB-435C-9D33-89FFE14D9308}" type="pres">
      <dgm:prSet presAssocID="{3EE84002-EA89-4FD9-BB5F-272FA86C7B03}" presName="compNode" presStyleCnt="0"/>
      <dgm:spPr/>
    </dgm:pt>
    <dgm:pt modelId="{3244C75E-FA7A-4A4F-A292-27C0BDB62FFE}" type="pres">
      <dgm:prSet presAssocID="{3EE84002-EA89-4FD9-BB5F-272FA86C7B0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9FBDB876-183C-4436-A30C-6F6BA4FD4AB9}" type="pres">
      <dgm:prSet presAssocID="{3EE84002-EA89-4FD9-BB5F-272FA86C7B03}" presName="spaceRect" presStyleCnt="0"/>
      <dgm:spPr/>
    </dgm:pt>
    <dgm:pt modelId="{377D37CF-3209-40B8-AF45-1578669FB933}" type="pres">
      <dgm:prSet presAssocID="{3EE84002-EA89-4FD9-BB5F-272FA86C7B0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30CBD03-2393-4B89-A499-B06880DEAE81}" type="presOf" srcId="{AB66FB49-7ABB-4D6C-AE11-2DBC1D32F818}" destId="{A986D4CB-F164-421F-9B9D-33CB98475446}" srcOrd="0" destOrd="0" presId="urn:microsoft.com/office/officeart/2018/2/layout/IconLabelList"/>
    <dgm:cxn modelId="{E3E2B92C-C4B9-4BD9-A242-1C02510F68B0}" srcId="{AB66FB49-7ABB-4D6C-AE11-2DBC1D32F818}" destId="{3EE84002-EA89-4FD9-BB5F-272FA86C7B03}" srcOrd="2" destOrd="0" parTransId="{32D00A1A-A3F9-4C9E-BBA3-9727277ECEEA}" sibTransId="{09B788CC-1737-4C9A-BF17-7E012BA42BDE}"/>
    <dgm:cxn modelId="{9571FC8F-58C6-40E1-99BA-612ECCE4844B}" type="presOf" srcId="{3EE84002-EA89-4FD9-BB5F-272FA86C7B03}" destId="{377D37CF-3209-40B8-AF45-1578669FB933}" srcOrd="0" destOrd="0" presId="urn:microsoft.com/office/officeart/2018/2/layout/IconLabelList"/>
    <dgm:cxn modelId="{71266A93-5CC5-40E0-9FD6-5A5095DD41CB}" srcId="{AB66FB49-7ABB-4D6C-AE11-2DBC1D32F818}" destId="{4AF4FDC7-0899-437F-BD80-1637F1DA1060}" srcOrd="1" destOrd="0" parTransId="{99C758CC-C5F4-40A9-A8A1-C5F1E1700D28}" sibTransId="{FC666261-EEF1-46F7-872D-C5EB9AEC97EF}"/>
    <dgm:cxn modelId="{573185CC-76A9-4E7B-8AB6-05F0BFFB1DE9}" srcId="{AB66FB49-7ABB-4D6C-AE11-2DBC1D32F818}" destId="{9CE861D8-3F79-4B27-ABE8-7C58AFA2487E}" srcOrd="0" destOrd="0" parTransId="{51E440EF-CA69-410F-8207-023F94321E08}" sibTransId="{9670AAB1-3F1D-42DE-9A4F-197CC9ECA7D0}"/>
    <dgm:cxn modelId="{C3776BD5-D531-4037-8B69-763E343F0CE1}" type="presOf" srcId="{9CE861D8-3F79-4B27-ABE8-7C58AFA2487E}" destId="{1D08A6D8-64EC-42AC-80E2-A2C3D692842A}" srcOrd="0" destOrd="0" presId="urn:microsoft.com/office/officeart/2018/2/layout/IconLabelList"/>
    <dgm:cxn modelId="{1B6D3BF5-31B3-407C-BB9A-06E55413413D}" type="presOf" srcId="{4AF4FDC7-0899-437F-BD80-1637F1DA1060}" destId="{5C5F74EA-B612-4957-94F8-31E0705CDABE}" srcOrd="0" destOrd="0" presId="urn:microsoft.com/office/officeart/2018/2/layout/IconLabelList"/>
    <dgm:cxn modelId="{7AB18A00-4D46-4C36-BA20-0FCC0AA9E758}" type="presParOf" srcId="{A986D4CB-F164-421F-9B9D-33CB98475446}" destId="{86FA8789-FF1A-432E-B625-D5A572667781}" srcOrd="0" destOrd="0" presId="urn:microsoft.com/office/officeart/2018/2/layout/IconLabelList"/>
    <dgm:cxn modelId="{2A2A5983-BAD9-4096-9730-066AB0C6B27F}" type="presParOf" srcId="{86FA8789-FF1A-432E-B625-D5A572667781}" destId="{890377DB-2E15-4AF0-99A8-B901CED05700}" srcOrd="0" destOrd="0" presId="urn:microsoft.com/office/officeart/2018/2/layout/IconLabelList"/>
    <dgm:cxn modelId="{502B5E80-AF05-404C-BAF2-AA8D5A0DDFF6}" type="presParOf" srcId="{86FA8789-FF1A-432E-B625-D5A572667781}" destId="{4F196341-7E93-481F-BCF5-1F1D0F2FF25F}" srcOrd="1" destOrd="0" presId="urn:microsoft.com/office/officeart/2018/2/layout/IconLabelList"/>
    <dgm:cxn modelId="{02A55D2E-B1E2-4D04-9AAD-2BEF1250B61E}" type="presParOf" srcId="{86FA8789-FF1A-432E-B625-D5A572667781}" destId="{1D08A6D8-64EC-42AC-80E2-A2C3D692842A}" srcOrd="2" destOrd="0" presId="urn:microsoft.com/office/officeart/2018/2/layout/IconLabelList"/>
    <dgm:cxn modelId="{3C102DE0-0A9C-4151-9B38-1353EDE4C92C}" type="presParOf" srcId="{A986D4CB-F164-421F-9B9D-33CB98475446}" destId="{4E1712F9-B2EC-4C17-8993-84659E2520CA}" srcOrd="1" destOrd="0" presId="urn:microsoft.com/office/officeart/2018/2/layout/IconLabelList"/>
    <dgm:cxn modelId="{4E00F86D-B06F-43E5-97CD-485FE5FBB934}" type="presParOf" srcId="{A986D4CB-F164-421F-9B9D-33CB98475446}" destId="{FD6D682A-42B3-40DD-9B07-826010752AFA}" srcOrd="2" destOrd="0" presId="urn:microsoft.com/office/officeart/2018/2/layout/IconLabelList"/>
    <dgm:cxn modelId="{5593FA5D-155D-4EA6-8B58-91F37AE305D3}" type="presParOf" srcId="{FD6D682A-42B3-40DD-9B07-826010752AFA}" destId="{61655F17-14F4-453D-9137-B389E497932A}" srcOrd="0" destOrd="0" presId="urn:microsoft.com/office/officeart/2018/2/layout/IconLabelList"/>
    <dgm:cxn modelId="{E4C4C9FB-B88B-4A30-B7A1-4520653D9073}" type="presParOf" srcId="{FD6D682A-42B3-40DD-9B07-826010752AFA}" destId="{A8E9A89A-9118-4932-8C68-10B41720BEA1}" srcOrd="1" destOrd="0" presId="urn:microsoft.com/office/officeart/2018/2/layout/IconLabelList"/>
    <dgm:cxn modelId="{B6911DB9-4AAA-4673-9BBF-422DF63C64DB}" type="presParOf" srcId="{FD6D682A-42B3-40DD-9B07-826010752AFA}" destId="{5C5F74EA-B612-4957-94F8-31E0705CDABE}" srcOrd="2" destOrd="0" presId="urn:microsoft.com/office/officeart/2018/2/layout/IconLabelList"/>
    <dgm:cxn modelId="{CE4722AF-B982-4A8A-AC44-310CFC191445}" type="presParOf" srcId="{A986D4CB-F164-421F-9B9D-33CB98475446}" destId="{161C1B1D-E52A-43D0-B0B5-516FDAEC59E0}" srcOrd="3" destOrd="0" presId="urn:microsoft.com/office/officeart/2018/2/layout/IconLabelList"/>
    <dgm:cxn modelId="{AEBE8D7E-F9F0-4BEB-BC0F-31289E0E2648}" type="presParOf" srcId="{A986D4CB-F164-421F-9B9D-33CB98475446}" destId="{12201FFD-C7EB-435C-9D33-89FFE14D9308}" srcOrd="4" destOrd="0" presId="urn:microsoft.com/office/officeart/2018/2/layout/IconLabelList"/>
    <dgm:cxn modelId="{32459447-DF03-42D1-872E-17E464FECB50}" type="presParOf" srcId="{12201FFD-C7EB-435C-9D33-89FFE14D9308}" destId="{3244C75E-FA7A-4A4F-A292-27C0BDB62FFE}" srcOrd="0" destOrd="0" presId="urn:microsoft.com/office/officeart/2018/2/layout/IconLabelList"/>
    <dgm:cxn modelId="{9A56483C-FA2B-4A87-975D-C51BD4671923}" type="presParOf" srcId="{12201FFD-C7EB-435C-9D33-89FFE14D9308}" destId="{9FBDB876-183C-4436-A30C-6F6BA4FD4AB9}" srcOrd="1" destOrd="0" presId="urn:microsoft.com/office/officeart/2018/2/layout/IconLabelList"/>
    <dgm:cxn modelId="{D1A14255-454F-4DA4-9B38-3EB757572ACA}" type="presParOf" srcId="{12201FFD-C7EB-435C-9D33-89FFE14D9308}" destId="{377D37CF-3209-40B8-AF45-1578669FB93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858147-F517-464B-B437-0BE91ECFC993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104CA6-8A91-4F4E-8042-4DD3D7B8158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Designing and conducting ethical studies</a:t>
          </a:r>
        </a:p>
      </dgm:t>
    </dgm:pt>
    <dgm:pt modelId="{0D9C3717-EB9C-4751-9E62-8390BE00389D}" type="parTrans" cxnId="{22EAF9E8-23E5-4585-99BD-4E0C8B26E2AC}">
      <dgm:prSet/>
      <dgm:spPr/>
      <dgm:t>
        <a:bodyPr/>
        <a:lstStyle/>
        <a:p>
          <a:endParaRPr lang="en-US"/>
        </a:p>
      </dgm:t>
    </dgm:pt>
    <dgm:pt modelId="{6733CBB8-F495-4537-877D-3FE664B7F047}" type="sibTrans" cxnId="{22EAF9E8-23E5-4585-99BD-4E0C8B26E2AC}">
      <dgm:prSet/>
      <dgm:spPr/>
      <dgm:t>
        <a:bodyPr/>
        <a:lstStyle/>
        <a:p>
          <a:endParaRPr lang="en-US"/>
        </a:p>
      </dgm:t>
    </dgm:pt>
    <dgm:pt modelId="{57D8150D-824A-4E89-B300-E4B87C75B74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Reducing bias and interpreting results</a:t>
          </a:r>
        </a:p>
      </dgm:t>
    </dgm:pt>
    <dgm:pt modelId="{2016CA3C-A17D-4AFC-B8D4-DF04D9F90E2F}" type="parTrans" cxnId="{BA0AB213-2E0F-42B5-9657-782A8440C4B2}">
      <dgm:prSet/>
      <dgm:spPr/>
      <dgm:t>
        <a:bodyPr/>
        <a:lstStyle/>
        <a:p>
          <a:endParaRPr lang="en-US"/>
        </a:p>
      </dgm:t>
    </dgm:pt>
    <dgm:pt modelId="{5EFD2770-C9B8-47F3-BE5B-26722217B4AA}" type="sibTrans" cxnId="{BA0AB213-2E0F-42B5-9657-782A8440C4B2}">
      <dgm:prSet/>
      <dgm:spPr/>
      <dgm:t>
        <a:bodyPr/>
        <a:lstStyle/>
        <a:p>
          <a:endParaRPr lang="en-US"/>
        </a:p>
      </dgm:t>
    </dgm:pt>
    <dgm:pt modelId="{DDD977ED-AE0A-4E72-80DD-CFECC94833A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Scholarly dissemination (presentations, publications)</a:t>
          </a:r>
        </a:p>
      </dgm:t>
    </dgm:pt>
    <dgm:pt modelId="{78444A52-31C9-4B8A-A68B-118DD6684C09}" type="parTrans" cxnId="{1393131C-816A-4036-923B-9116B4ADF304}">
      <dgm:prSet/>
      <dgm:spPr/>
      <dgm:t>
        <a:bodyPr/>
        <a:lstStyle/>
        <a:p>
          <a:endParaRPr lang="en-US"/>
        </a:p>
      </dgm:t>
    </dgm:pt>
    <dgm:pt modelId="{876CA409-707C-4B6F-9157-7E382F71811D}" type="sibTrans" cxnId="{1393131C-816A-4036-923B-9116B4ADF304}">
      <dgm:prSet/>
      <dgm:spPr/>
      <dgm:t>
        <a:bodyPr/>
        <a:lstStyle/>
        <a:p>
          <a:endParaRPr lang="en-US"/>
        </a:p>
      </dgm:t>
    </dgm:pt>
    <dgm:pt modelId="{4BD1FBCF-A03C-4523-9778-FEA33B165398}" type="pres">
      <dgm:prSet presAssocID="{ED858147-F517-464B-B437-0BE91ECFC993}" presName="root" presStyleCnt="0">
        <dgm:presLayoutVars>
          <dgm:dir/>
          <dgm:resizeHandles val="exact"/>
        </dgm:presLayoutVars>
      </dgm:prSet>
      <dgm:spPr/>
    </dgm:pt>
    <dgm:pt modelId="{06F740AC-B3A3-4ED5-9E8A-A66A8E3490E6}" type="pres">
      <dgm:prSet presAssocID="{81104CA6-8A91-4F4E-8042-4DD3D7B8158F}" presName="compNode" presStyleCnt="0"/>
      <dgm:spPr/>
    </dgm:pt>
    <dgm:pt modelId="{A4F9CD3B-E9E2-4840-8756-47C83D8EAB70}" type="pres">
      <dgm:prSet presAssocID="{81104CA6-8A91-4F4E-8042-4DD3D7B8158F}" presName="iconBgRect" presStyleLbl="bgShp" presStyleIdx="0" presStyleCnt="3"/>
      <dgm:spPr/>
    </dgm:pt>
    <dgm:pt modelId="{FA0B88A0-10FA-476F-B649-7CFD3E339863}" type="pres">
      <dgm:prSet presAssocID="{81104CA6-8A91-4F4E-8042-4DD3D7B8158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9633A653-228D-41CA-8C66-F96AD29E5327}" type="pres">
      <dgm:prSet presAssocID="{81104CA6-8A91-4F4E-8042-4DD3D7B8158F}" presName="spaceRect" presStyleCnt="0"/>
      <dgm:spPr/>
    </dgm:pt>
    <dgm:pt modelId="{686C9BAE-8B4B-4CDA-AE1B-DD0E640A9454}" type="pres">
      <dgm:prSet presAssocID="{81104CA6-8A91-4F4E-8042-4DD3D7B8158F}" presName="textRect" presStyleLbl="revTx" presStyleIdx="0" presStyleCnt="3">
        <dgm:presLayoutVars>
          <dgm:chMax val="1"/>
          <dgm:chPref val="1"/>
        </dgm:presLayoutVars>
      </dgm:prSet>
      <dgm:spPr/>
    </dgm:pt>
    <dgm:pt modelId="{EA07C6E8-9091-4581-B605-B6BBD167995F}" type="pres">
      <dgm:prSet presAssocID="{6733CBB8-F495-4537-877D-3FE664B7F047}" presName="sibTrans" presStyleCnt="0"/>
      <dgm:spPr/>
    </dgm:pt>
    <dgm:pt modelId="{67B23D50-8790-4B47-B7A7-C6D45DBBB4EA}" type="pres">
      <dgm:prSet presAssocID="{57D8150D-824A-4E89-B300-E4B87C75B748}" presName="compNode" presStyleCnt="0"/>
      <dgm:spPr/>
    </dgm:pt>
    <dgm:pt modelId="{7D84136F-A6B1-4E0C-8A98-F1E0EDD6CA4C}" type="pres">
      <dgm:prSet presAssocID="{57D8150D-824A-4E89-B300-E4B87C75B748}" presName="iconBgRect" presStyleLbl="bgShp" presStyleIdx="1" presStyleCnt="3"/>
      <dgm:spPr/>
    </dgm:pt>
    <dgm:pt modelId="{0236EEA6-43BF-42EC-94C1-606E7937F0AF}" type="pres">
      <dgm:prSet presAssocID="{57D8150D-824A-4E89-B300-E4B87C75B74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D544CF1-C8A0-4DD7-9D28-186200611974}" type="pres">
      <dgm:prSet presAssocID="{57D8150D-824A-4E89-B300-E4B87C75B748}" presName="spaceRect" presStyleCnt="0"/>
      <dgm:spPr/>
    </dgm:pt>
    <dgm:pt modelId="{4DDE2145-4E81-41BF-931A-7C4FF1A06915}" type="pres">
      <dgm:prSet presAssocID="{57D8150D-824A-4E89-B300-E4B87C75B748}" presName="textRect" presStyleLbl="revTx" presStyleIdx="1" presStyleCnt="3">
        <dgm:presLayoutVars>
          <dgm:chMax val="1"/>
          <dgm:chPref val="1"/>
        </dgm:presLayoutVars>
      </dgm:prSet>
      <dgm:spPr/>
    </dgm:pt>
    <dgm:pt modelId="{7443A357-C153-4131-8793-4DD687965352}" type="pres">
      <dgm:prSet presAssocID="{5EFD2770-C9B8-47F3-BE5B-26722217B4AA}" presName="sibTrans" presStyleCnt="0"/>
      <dgm:spPr/>
    </dgm:pt>
    <dgm:pt modelId="{BD92FD48-7A8C-4411-AA1E-67E2BA8889B7}" type="pres">
      <dgm:prSet presAssocID="{DDD977ED-AE0A-4E72-80DD-CFECC94833AF}" presName="compNode" presStyleCnt="0"/>
      <dgm:spPr/>
    </dgm:pt>
    <dgm:pt modelId="{391EA2A9-0462-4615-AC7D-FE0BEE1A3FEC}" type="pres">
      <dgm:prSet presAssocID="{DDD977ED-AE0A-4E72-80DD-CFECC94833AF}" presName="iconBgRect" presStyleLbl="bgShp" presStyleIdx="2" presStyleCnt="3"/>
      <dgm:spPr/>
    </dgm:pt>
    <dgm:pt modelId="{187F286A-4451-4EC3-BB7A-4BCDC4BD65BA}" type="pres">
      <dgm:prSet presAssocID="{DDD977ED-AE0A-4E72-80DD-CFECC94833A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AC34F4AC-E945-47AC-81D4-88C587E9A8F2}" type="pres">
      <dgm:prSet presAssocID="{DDD977ED-AE0A-4E72-80DD-CFECC94833AF}" presName="spaceRect" presStyleCnt="0"/>
      <dgm:spPr/>
    </dgm:pt>
    <dgm:pt modelId="{9DA9C146-22B9-4055-A876-E1173C6B365D}" type="pres">
      <dgm:prSet presAssocID="{DDD977ED-AE0A-4E72-80DD-CFECC94833A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DD6F101-E0D2-479B-995A-F062E0F8EB19}" type="presOf" srcId="{ED858147-F517-464B-B437-0BE91ECFC993}" destId="{4BD1FBCF-A03C-4523-9778-FEA33B165398}" srcOrd="0" destOrd="0" presId="urn:microsoft.com/office/officeart/2018/5/layout/IconCircleLabelList"/>
    <dgm:cxn modelId="{0C4F0F08-F8FC-43E8-89B6-A04D2A70BB1A}" type="presOf" srcId="{57D8150D-824A-4E89-B300-E4B87C75B748}" destId="{4DDE2145-4E81-41BF-931A-7C4FF1A06915}" srcOrd="0" destOrd="0" presId="urn:microsoft.com/office/officeart/2018/5/layout/IconCircleLabelList"/>
    <dgm:cxn modelId="{BA0AB213-2E0F-42B5-9657-782A8440C4B2}" srcId="{ED858147-F517-464B-B437-0BE91ECFC993}" destId="{57D8150D-824A-4E89-B300-E4B87C75B748}" srcOrd="1" destOrd="0" parTransId="{2016CA3C-A17D-4AFC-B8D4-DF04D9F90E2F}" sibTransId="{5EFD2770-C9B8-47F3-BE5B-26722217B4AA}"/>
    <dgm:cxn modelId="{1393131C-816A-4036-923B-9116B4ADF304}" srcId="{ED858147-F517-464B-B437-0BE91ECFC993}" destId="{DDD977ED-AE0A-4E72-80DD-CFECC94833AF}" srcOrd="2" destOrd="0" parTransId="{78444A52-31C9-4B8A-A68B-118DD6684C09}" sibTransId="{876CA409-707C-4B6F-9157-7E382F71811D}"/>
    <dgm:cxn modelId="{DEBF334D-D49A-4A3A-B9AC-1D9EE5351A18}" type="presOf" srcId="{DDD977ED-AE0A-4E72-80DD-CFECC94833AF}" destId="{9DA9C146-22B9-4055-A876-E1173C6B365D}" srcOrd="0" destOrd="0" presId="urn:microsoft.com/office/officeart/2018/5/layout/IconCircleLabelList"/>
    <dgm:cxn modelId="{43B06BE2-3197-464E-908A-23B65CE616C1}" type="presOf" srcId="{81104CA6-8A91-4F4E-8042-4DD3D7B8158F}" destId="{686C9BAE-8B4B-4CDA-AE1B-DD0E640A9454}" srcOrd="0" destOrd="0" presId="urn:microsoft.com/office/officeart/2018/5/layout/IconCircleLabelList"/>
    <dgm:cxn modelId="{22EAF9E8-23E5-4585-99BD-4E0C8B26E2AC}" srcId="{ED858147-F517-464B-B437-0BE91ECFC993}" destId="{81104CA6-8A91-4F4E-8042-4DD3D7B8158F}" srcOrd="0" destOrd="0" parTransId="{0D9C3717-EB9C-4751-9E62-8390BE00389D}" sibTransId="{6733CBB8-F495-4537-877D-3FE664B7F047}"/>
    <dgm:cxn modelId="{DBA79506-9E5B-4231-B142-183BA82033C8}" type="presParOf" srcId="{4BD1FBCF-A03C-4523-9778-FEA33B165398}" destId="{06F740AC-B3A3-4ED5-9E8A-A66A8E3490E6}" srcOrd="0" destOrd="0" presId="urn:microsoft.com/office/officeart/2018/5/layout/IconCircleLabelList"/>
    <dgm:cxn modelId="{F1BA8240-B804-4C58-ACE1-BC601C7ACB31}" type="presParOf" srcId="{06F740AC-B3A3-4ED5-9E8A-A66A8E3490E6}" destId="{A4F9CD3B-E9E2-4840-8756-47C83D8EAB70}" srcOrd="0" destOrd="0" presId="urn:microsoft.com/office/officeart/2018/5/layout/IconCircleLabelList"/>
    <dgm:cxn modelId="{34DBFD81-1A83-49A7-A530-6DCE28CC63EE}" type="presParOf" srcId="{06F740AC-B3A3-4ED5-9E8A-A66A8E3490E6}" destId="{FA0B88A0-10FA-476F-B649-7CFD3E339863}" srcOrd="1" destOrd="0" presId="urn:microsoft.com/office/officeart/2018/5/layout/IconCircleLabelList"/>
    <dgm:cxn modelId="{7A3C63BB-877E-4E6E-AEA9-53BC9AD12C0C}" type="presParOf" srcId="{06F740AC-B3A3-4ED5-9E8A-A66A8E3490E6}" destId="{9633A653-228D-41CA-8C66-F96AD29E5327}" srcOrd="2" destOrd="0" presId="urn:microsoft.com/office/officeart/2018/5/layout/IconCircleLabelList"/>
    <dgm:cxn modelId="{C20352FC-D4CB-4D89-B2A3-85E60A4CC23F}" type="presParOf" srcId="{06F740AC-B3A3-4ED5-9E8A-A66A8E3490E6}" destId="{686C9BAE-8B4B-4CDA-AE1B-DD0E640A9454}" srcOrd="3" destOrd="0" presId="urn:microsoft.com/office/officeart/2018/5/layout/IconCircleLabelList"/>
    <dgm:cxn modelId="{62E23363-0DC9-4A2F-BB77-06EFE26E941A}" type="presParOf" srcId="{4BD1FBCF-A03C-4523-9778-FEA33B165398}" destId="{EA07C6E8-9091-4581-B605-B6BBD167995F}" srcOrd="1" destOrd="0" presId="urn:microsoft.com/office/officeart/2018/5/layout/IconCircleLabelList"/>
    <dgm:cxn modelId="{D54A7FC4-C8C1-42B5-825B-CD386995ACE2}" type="presParOf" srcId="{4BD1FBCF-A03C-4523-9778-FEA33B165398}" destId="{67B23D50-8790-4B47-B7A7-C6D45DBBB4EA}" srcOrd="2" destOrd="0" presId="urn:microsoft.com/office/officeart/2018/5/layout/IconCircleLabelList"/>
    <dgm:cxn modelId="{8F0B5AE0-81AE-4BAE-9723-58FD16A6ABE5}" type="presParOf" srcId="{67B23D50-8790-4B47-B7A7-C6D45DBBB4EA}" destId="{7D84136F-A6B1-4E0C-8A98-F1E0EDD6CA4C}" srcOrd="0" destOrd="0" presId="urn:microsoft.com/office/officeart/2018/5/layout/IconCircleLabelList"/>
    <dgm:cxn modelId="{3538289A-F529-402D-9463-24C84F5F822F}" type="presParOf" srcId="{67B23D50-8790-4B47-B7A7-C6D45DBBB4EA}" destId="{0236EEA6-43BF-42EC-94C1-606E7937F0AF}" srcOrd="1" destOrd="0" presId="urn:microsoft.com/office/officeart/2018/5/layout/IconCircleLabelList"/>
    <dgm:cxn modelId="{9663A428-C0E1-410F-94E8-345A0C4EB76E}" type="presParOf" srcId="{67B23D50-8790-4B47-B7A7-C6D45DBBB4EA}" destId="{CD544CF1-C8A0-4DD7-9D28-186200611974}" srcOrd="2" destOrd="0" presId="urn:microsoft.com/office/officeart/2018/5/layout/IconCircleLabelList"/>
    <dgm:cxn modelId="{0CCE4B4F-AC47-4BEF-9B15-B5F18077BF42}" type="presParOf" srcId="{67B23D50-8790-4B47-B7A7-C6D45DBBB4EA}" destId="{4DDE2145-4E81-41BF-931A-7C4FF1A06915}" srcOrd="3" destOrd="0" presId="urn:microsoft.com/office/officeart/2018/5/layout/IconCircleLabelList"/>
    <dgm:cxn modelId="{3ADB5630-D21F-4E09-B3C3-395C3C2570D5}" type="presParOf" srcId="{4BD1FBCF-A03C-4523-9778-FEA33B165398}" destId="{7443A357-C153-4131-8793-4DD687965352}" srcOrd="3" destOrd="0" presId="urn:microsoft.com/office/officeart/2018/5/layout/IconCircleLabelList"/>
    <dgm:cxn modelId="{36BFCBB2-D9E2-47AA-B1BA-B4C6A59EAA86}" type="presParOf" srcId="{4BD1FBCF-A03C-4523-9778-FEA33B165398}" destId="{BD92FD48-7A8C-4411-AA1E-67E2BA8889B7}" srcOrd="4" destOrd="0" presId="urn:microsoft.com/office/officeart/2018/5/layout/IconCircleLabelList"/>
    <dgm:cxn modelId="{4E7936A4-C137-431B-8CF4-96C56AD39D10}" type="presParOf" srcId="{BD92FD48-7A8C-4411-AA1E-67E2BA8889B7}" destId="{391EA2A9-0462-4615-AC7D-FE0BEE1A3FEC}" srcOrd="0" destOrd="0" presId="urn:microsoft.com/office/officeart/2018/5/layout/IconCircleLabelList"/>
    <dgm:cxn modelId="{7923D6A3-A973-4776-A3A8-06A24578746B}" type="presParOf" srcId="{BD92FD48-7A8C-4411-AA1E-67E2BA8889B7}" destId="{187F286A-4451-4EC3-BB7A-4BCDC4BD65BA}" srcOrd="1" destOrd="0" presId="urn:microsoft.com/office/officeart/2018/5/layout/IconCircleLabelList"/>
    <dgm:cxn modelId="{3245C778-5375-4A9B-A382-1865372D1F2B}" type="presParOf" srcId="{BD92FD48-7A8C-4411-AA1E-67E2BA8889B7}" destId="{AC34F4AC-E945-47AC-81D4-88C587E9A8F2}" srcOrd="2" destOrd="0" presId="urn:microsoft.com/office/officeart/2018/5/layout/IconCircleLabelList"/>
    <dgm:cxn modelId="{5AC68CB4-F381-43E8-8610-6BDEA7AD07AE}" type="presParOf" srcId="{BD92FD48-7A8C-4411-AA1E-67E2BA8889B7}" destId="{9DA9C146-22B9-4055-A876-E1173C6B365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E5D5C4-CE83-4D75-8098-0732D54AA45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913BDEC-6C2D-4E08-9255-925DE004191D}">
      <dgm:prSet/>
      <dgm:spPr/>
      <dgm:t>
        <a:bodyPr/>
        <a:lstStyle/>
        <a:p>
          <a:r>
            <a:rPr lang="en-US"/>
            <a:t>Learning management systems (LMS) for modules and assignments</a:t>
          </a:r>
        </a:p>
      </dgm:t>
    </dgm:pt>
    <dgm:pt modelId="{70D7616B-614F-4111-9EA8-0AAD5F1033B5}" type="parTrans" cxnId="{F1919C11-E6D6-427E-A602-4F76E9B62B77}">
      <dgm:prSet/>
      <dgm:spPr/>
      <dgm:t>
        <a:bodyPr/>
        <a:lstStyle/>
        <a:p>
          <a:endParaRPr lang="en-US"/>
        </a:p>
      </dgm:t>
    </dgm:pt>
    <dgm:pt modelId="{F5B3B9B8-DC31-4AB0-AFB8-10665C7CAB64}" type="sibTrans" cxnId="{F1919C11-E6D6-427E-A602-4F76E9B62B77}">
      <dgm:prSet/>
      <dgm:spPr/>
      <dgm:t>
        <a:bodyPr/>
        <a:lstStyle/>
        <a:p>
          <a:endParaRPr lang="en-US"/>
        </a:p>
      </dgm:t>
    </dgm:pt>
    <dgm:pt modelId="{A01B78F8-C8C7-40E3-86FC-D3DA3E59460C}">
      <dgm:prSet/>
      <dgm:spPr/>
      <dgm:t>
        <a:bodyPr/>
        <a:lstStyle/>
        <a:p>
          <a:r>
            <a:rPr lang="en-US"/>
            <a:t>Collaborative platforms for discussion and file sharing</a:t>
          </a:r>
        </a:p>
      </dgm:t>
    </dgm:pt>
    <dgm:pt modelId="{2F374EA3-6F39-4292-A7B3-D18CB13F963F}" type="parTrans" cxnId="{42C97BE5-0A46-428A-95C0-D26E487824F8}">
      <dgm:prSet/>
      <dgm:spPr/>
      <dgm:t>
        <a:bodyPr/>
        <a:lstStyle/>
        <a:p>
          <a:endParaRPr lang="en-US"/>
        </a:p>
      </dgm:t>
    </dgm:pt>
    <dgm:pt modelId="{DE9E1E3E-30B3-4942-B4A1-7299919BFAC6}" type="sibTrans" cxnId="{42C97BE5-0A46-428A-95C0-D26E487824F8}">
      <dgm:prSet/>
      <dgm:spPr/>
      <dgm:t>
        <a:bodyPr/>
        <a:lstStyle/>
        <a:p>
          <a:endParaRPr lang="en-US"/>
        </a:p>
      </dgm:t>
    </dgm:pt>
    <dgm:pt modelId="{A5FB4F13-9E05-4AAD-A660-3E65EAABA7FE}">
      <dgm:prSet/>
      <dgm:spPr/>
      <dgm:t>
        <a:bodyPr/>
        <a:lstStyle/>
        <a:p>
          <a:r>
            <a:rPr lang="en-US"/>
            <a:t>Simulation and virtual patient platforms</a:t>
          </a:r>
        </a:p>
      </dgm:t>
    </dgm:pt>
    <dgm:pt modelId="{AEAFB3DF-C72C-40CF-8099-7E507FE5D957}" type="parTrans" cxnId="{EE3AB003-052C-492C-BAD3-3DEADC03589A}">
      <dgm:prSet/>
      <dgm:spPr/>
      <dgm:t>
        <a:bodyPr/>
        <a:lstStyle/>
        <a:p>
          <a:endParaRPr lang="en-US"/>
        </a:p>
      </dgm:t>
    </dgm:pt>
    <dgm:pt modelId="{59F6C0A7-E850-4DB0-AA2D-6C948F33AE07}" type="sibTrans" cxnId="{EE3AB003-052C-492C-BAD3-3DEADC03589A}">
      <dgm:prSet/>
      <dgm:spPr/>
      <dgm:t>
        <a:bodyPr/>
        <a:lstStyle/>
        <a:p>
          <a:endParaRPr lang="en-US"/>
        </a:p>
      </dgm:t>
    </dgm:pt>
    <dgm:pt modelId="{566A024F-6F08-49EC-BD80-4FB68DAF30D8}" type="pres">
      <dgm:prSet presAssocID="{66E5D5C4-CE83-4D75-8098-0732D54AA45A}" presName="root" presStyleCnt="0">
        <dgm:presLayoutVars>
          <dgm:dir/>
          <dgm:resizeHandles val="exact"/>
        </dgm:presLayoutVars>
      </dgm:prSet>
      <dgm:spPr/>
    </dgm:pt>
    <dgm:pt modelId="{48757BE3-C3EF-48F2-B7B8-4D051275D2AD}" type="pres">
      <dgm:prSet presAssocID="{4913BDEC-6C2D-4E08-9255-925DE004191D}" presName="compNode" presStyleCnt="0"/>
      <dgm:spPr/>
    </dgm:pt>
    <dgm:pt modelId="{8843800E-BB89-4173-8A0A-0376A1370EE9}" type="pres">
      <dgm:prSet presAssocID="{4913BDEC-6C2D-4E08-9255-925DE004191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35F30B3B-0D5B-4869-82D3-A088AEC545E4}" type="pres">
      <dgm:prSet presAssocID="{4913BDEC-6C2D-4E08-9255-925DE004191D}" presName="spaceRect" presStyleCnt="0"/>
      <dgm:spPr/>
    </dgm:pt>
    <dgm:pt modelId="{D6CB1F62-72C0-4019-87FF-0077D69572AA}" type="pres">
      <dgm:prSet presAssocID="{4913BDEC-6C2D-4E08-9255-925DE004191D}" presName="textRect" presStyleLbl="revTx" presStyleIdx="0" presStyleCnt="3">
        <dgm:presLayoutVars>
          <dgm:chMax val="1"/>
          <dgm:chPref val="1"/>
        </dgm:presLayoutVars>
      </dgm:prSet>
      <dgm:spPr/>
    </dgm:pt>
    <dgm:pt modelId="{6AB1D90F-421C-4D6A-9C3B-B1C6CD8150A1}" type="pres">
      <dgm:prSet presAssocID="{F5B3B9B8-DC31-4AB0-AFB8-10665C7CAB64}" presName="sibTrans" presStyleCnt="0"/>
      <dgm:spPr/>
    </dgm:pt>
    <dgm:pt modelId="{29F9CBEF-32CA-48D9-AB89-5E0F8C424EAC}" type="pres">
      <dgm:prSet presAssocID="{A01B78F8-C8C7-40E3-86FC-D3DA3E59460C}" presName="compNode" presStyleCnt="0"/>
      <dgm:spPr/>
    </dgm:pt>
    <dgm:pt modelId="{4B33A584-F8CD-47C7-835F-AAF66845CD02}" type="pres">
      <dgm:prSet presAssocID="{A01B78F8-C8C7-40E3-86FC-D3DA3E59460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7EF4CAB1-E0A9-4E80-AF0F-399AABA31EC0}" type="pres">
      <dgm:prSet presAssocID="{A01B78F8-C8C7-40E3-86FC-D3DA3E59460C}" presName="spaceRect" presStyleCnt="0"/>
      <dgm:spPr/>
    </dgm:pt>
    <dgm:pt modelId="{643E7BD9-B33E-4EB8-8907-FA1AF3679968}" type="pres">
      <dgm:prSet presAssocID="{A01B78F8-C8C7-40E3-86FC-D3DA3E59460C}" presName="textRect" presStyleLbl="revTx" presStyleIdx="1" presStyleCnt="3">
        <dgm:presLayoutVars>
          <dgm:chMax val="1"/>
          <dgm:chPref val="1"/>
        </dgm:presLayoutVars>
      </dgm:prSet>
      <dgm:spPr/>
    </dgm:pt>
    <dgm:pt modelId="{263E63C1-440B-442D-9461-33CDE6D0D485}" type="pres">
      <dgm:prSet presAssocID="{DE9E1E3E-30B3-4942-B4A1-7299919BFAC6}" presName="sibTrans" presStyleCnt="0"/>
      <dgm:spPr/>
    </dgm:pt>
    <dgm:pt modelId="{CDAF5441-D9C3-40F1-BB32-383A8DD97918}" type="pres">
      <dgm:prSet presAssocID="{A5FB4F13-9E05-4AAD-A660-3E65EAABA7FE}" presName="compNode" presStyleCnt="0"/>
      <dgm:spPr/>
    </dgm:pt>
    <dgm:pt modelId="{C67C33DF-637A-4AF6-A3A1-37794A9B6C5B}" type="pres">
      <dgm:prSet presAssocID="{A5FB4F13-9E05-4AAD-A660-3E65EAABA7F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65B1D1BD-FAF3-499B-90C5-784E5EE7A1B4}" type="pres">
      <dgm:prSet presAssocID="{A5FB4F13-9E05-4AAD-A660-3E65EAABA7FE}" presName="spaceRect" presStyleCnt="0"/>
      <dgm:spPr/>
    </dgm:pt>
    <dgm:pt modelId="{D4DBAC7C-2C24-45BD-ADCA-80F5A1E306F1}" type="pres">
      <dgm:prSet presAssocID="{A5FB4F13-9E05-4AAD-A660-3E65EAABA7F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E3AB003-052C-492C-BAD3-3DEADC03589A}" srcId="{66E5D5C4-CE83-4D75-8098-0732D54AA45A}" destId="{A5FB4F13-9E05-4AAD-A660-3E65EAABA7FE}" srcOrd="2" destOrd="0" parTransId="{AEAFB3DF-C72C-40CF-8099-7E507FE5D957}" sibTransId="{59F6C0A7-E850-4DB0-AA2D-6C948F33AE07}"/>
    <dgm:cxn modelId="{F1919C11-E6D6-427E-A602-4F76E9B62B77}" srcId="{66E5D5C4-CE83-4D75-8098-0732D54AA45A}" destId="{4913BDEC-6C2D-4E08-9255-925DE004191D}" srcOrd="0" destOrd="0" parTransId="{70D7616B-614F-4111-9EA8-0AAD5F1033B5}" sibTransId="{F5B3B9B8-DC31-4AB0-AFB8-10665C7CAB64}"/>
    <dgm:cxn modelId="{759AF443-27D4-4A29-B874-CA4970339B16}" type="presOf" srcId="{4913BDEC-6C2D-4E08-9255-925DE004191D}" destId="{D6CB1F62-72C0-4019-87FF-0077D69572AA}" srcOrd="0" destOrd="0" presId="urn:microsoft.com/office/officeart/2018/2/layout/IconLabelList"/>
    <dgm:cxn modelId="{74CF15C0-08A8-4FCC-B0E8-BA150C722758}" type="presOf" srcId="{66E5D5C4-CE83-4D75-8098-0732D54AA45A}" destId="{566A024F-6F08-49EC-BD80-4FB68DAF30D8}" srcOrd="0" destOrd="0" presId="urn:microsoft.com/office/officeart/2018/2/layout/IconLabelList"/>
    <dgm:cxn modelId="{42C97BE5-0A46-428A-95C0-D26E487824F8}" srcId="{66E5D5C4-CE83-4D75-8098-0732D54AA45A}" destId="{A01B78F8-C8C7-40E3-86FC-D3DA3E59460C}" srcOrd="1" destOrd="0" parTransId="{2F374EA3-6F39-4292-A7B3-D18CB13F963F}" sibTransId="{DE9E1E3E-30B3-4942-B4A1-7299919BFAC6}"/>
    <dgm:cxn modelId="{DAC10AFE-766D-43D5-90CB-C8B8A4D0427D}" type="presOf" srcId="{A01B78F8-C8C7-40E3-86FC-D3DA3E59460C}" destId="{643E7BD9-B33E-4EB8-8907-FA1AF3679968}" srcOrd="0" destOrd="0" presId="urn:microsoft.com/office/officeart/2018/2/layout/IconLabelList"/>
    <dgm:cxn modelId="{D31528FF-DF51-45AA-950D-9DCF580B1684}" type="presOf" srcId="{A5FB4F13-9E05-4AAD-A660-3E65EAABA7FE}" destId="{D4DBAC7C-2C24-45BD-ADCA-80F5A1E306F1}" srcOrd="0" destOrd="0" presId="urn:microsoft.com/office/officeart/2018/2/layout/IconLabelList"/>
    <dgm:cxn modelId="{2197E93A-EBF7-480D-AE46-C2C348443EDB}" type="presParOf" srcId="{566A024F-6F08-49EC-BD80-4FB68DAF30D8}" destId="{48757BE3-C3EF-48F2-B7B8-4D051275D2AD}" srcOrd="0" destOrd="0" presId="urn:microsoft.com/office/officeart/2018/2/layout/IconLabelList"/>
    <dgm:cxn modelId="{D1E09692-FE9D-4AE0-972D-7DCCD5AF1D43}" type="presParOf" srcId="{48757BE3-C3EF-48F2-B7B8-4D051275D2AD}" destId="{8843800E-BB89-4173-8A0A-0376A1370EE9}" srcOrd="0" destOrd="0" presId="urn:microsoft.com/office/officeart/2018/2/layout/IconLabelList"/>
    <dgm:cxn modelId="{08023674-F40E-4336-8BD8-64209E36EBB6}" type="presParOf" srcId="{48757BE3-C3EF-48F2-B7B8-4D051275D2AD}" destId="{35F30B3B-0D5B-4869-82D3-A088AEC545E4}" srcOrd="1" destOrd="0" presId="urn:microsoft.com/office/officeart/2018/2/layout/IconLabelList"/>
    <dgm:cxn modelId="{D963D5D9-9903-407A-AA36-5A153AABB21D}" type="presParOf" srcId="{48757BE3-C3EF-48F2-B7B8-4D051275D2AD}" destId="{D6CB1F62-72C0-4019-87FF-0077D69572AA}" srcOrd="2" destOrd="0" presId="urn:microsoft.com/office/officeart/2018/2/layout/IconLabelList"/>
    <dgm:cxn modelId="{DCE6C3DE-65CE-41F1-A833-D2BA66182945}" type="presParOf" srcId="{566A024F-6F08-49EC-BD80-4FB68DAF30D8}" destId="{6AB1D90F-421C-4D6A-9C3B-B1C6CD8150A1}" srcOrd="1" destOrd="0" presId="urn:microsoft.com/office/officeart/2018/2/layout/IconLabelList"/>
    <dgm:cxn modelId="{776D5060-6EE4-4481-BE51-C1BAC5BEE941}" type="presParOf" srcId="{566A024F-6F08-49EC-BD80-4FB68DAF30D8}" destId="{29F9CBEF-32CA-48D9-AB89-5E0F8C424EAC}" srcOrd="2" destOrd="0" presId="urn:microsoft.com/office/officeart/2018/2/layout/IconLabelList"/>
    <dgm:cxn modelId="{35F8B88C-784A-4857-A4C5-E5B20FF1EB1A}" type="presParOf" srcId="{29F9CBEF-32CA-48D9-AB89-5E0F8C424EAC}" destId="{4B33A584-F8CD-47C7-835F-AAF66845CD02}" srcOrd="0" destOrd="0" presId="urn:microsoft.com/office/officeart/2018/2/layout/IconLabelList"/>
    <dgm:cxn modelId="{0C99EC11-EF4B-4346-BDC2-401AD424915C}" type="presParOf" srcId="{29F9CBEF-32CA-48D9-AB89-5E0F8C424EAC}" destId="{7EF4CAB1-E0A9-4E80-AF0F-399AABA31EC0}" srcOrd="1" destOrd="0" presId="urn:microsoft.com/office/officeart/2018/2/layout/IconLabelList"/>
    <dgm:cxn modelId="{1337E59B-264E-4BDC-8E72-3ADB8E9C23BA}" type="presParOf" srcId="{29F9CBEF-32CA-48D9-AB89-5E0F8C424EAC}" destId="{643E7BD9-B33E-4EB8-8907-FA1AF3679968}" srcOrd="2" destOrd="0" presId="urn:microsoft.com/office/officeart/2018/2/layout/IconLabelList"/>
    <dgm:cxn modelId="{47901B61-2071-485B-B089-863ED55CAE36}" type="presParOf" srcId="{566A024F-6F08-49EC-BD80-4FB68DAF30D8}" destId="{263E63C1-440B-442D-9461-33CDE6D0D485}" srcOrd="3" destOrd="0" presId="urn:microsoft.com/office/officeart/2018/2/layout/IconLabelList"/>
    <dgm:cxn modelId="{66C8E21A-FC70-4109-A9B0-28D654271380}" type="presParOf" srcId="{566A024F-6F08-49EC-BD80-4FB68DAF30D8}" destId="{CDAF5441-D9C3-40F1-BB32-383A8DD97918}" srcOrd="4" destOrd="0" presId="urn:microsoft.com/office/officeart/2018/2/layout/IconLabelList"/>
    <dgm:cxn modelId="{7DE48FD5-19D5-4E0E-A3ED-06353373B3CB}" type="presParOf" srcId="{CDAF5441-D9C3-40F1-BB32-383A8DD97918}" destId="{C67C33DF-637A-4AF6-A3A1-37794A9B6C5B}" srcOrd="0" destOrd="0" presId="urn:microsoft.com/office/officeart/2018/2/layout/IconLabelList"/>
    <dgm:cxn modelId="{DBA126C5-76D8-41DC-A623-95159A397E72}" type="presParOf" srcId="{CDAF5441-D9C3-40F1-BB32-383A8DD97918}" destId="{65B1D1BD-FAF3-499B-90C5-784E5EE7A1B4}" srcOrd="1" destOrd="0" presId="urn:microsoft.com/office/officeart/2018/2/layout/IconLabelList"/>
    <dgm:cxn modelId="{781DC818-A989-4A17-9A1F-230228254743}" type="presParOf" srcId="{CDAF5441-D9C3-40F1-BB32-383A8DD97918}" destId="{D4DBAC7C-2C24-45BD-ADCA-80F5A1E306F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3C829F-5874-4303-91F6-F96BD7BEECE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AE6B0-9433-428D-8F72-EC2A7B75EC1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Small group discussions to share experiences</a:t>
          </a:r>
        </a:p>
      </dgm:t>
    </dgm:pt>
    <dgm:pt modelId="{21D37366-36C9-4C9E-9500-1B4D0B001502}" type="parTrans" cxnId="{43E83FB3-5F1E-4227-BBA9-2A9F67182490}">
      <dgm:prSet/>
      <dgm:spPr/>
      <dgm:t>
        <a:bodyPr/>
        <a:lstStyle/>
        <a:p>
          <a:endParaRPr lang="en-US"/>
        </a:p>
      </dgm:t>
    </dgm:pt>
    <dgm:pt modelId="{D0C1186C-BE9C-4F60-8F16-630F3DE7A830}" type="sibTrans" cxnId="{43E83FB3-5F1E-4227-BBA9-2A9F67182490}">
      <dgm:prSet/>
      <dgm:spPr/>
      <dgm:t>
        <a:bodyPr/>
        <a:lstStyle/>
        <a:p>
          <a:endParaRPr lang="en-US"/>
        </a:p>
      </dgm:t>
    </dgm:pt>
    <dgm:pt modelId="{0CE69E5E-7A2B-4307-9D21-FC1C516D01A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Peer feedback on teaching or research strategies</a:t>
          </a:r>
        </a:p>
      </dgm:t>
    </dgm:pt>
    <dgm:pt modelId="{894B045E-8D4F-44C7-B1E9-37F914E3DDB9}" type="parTrans" cxnId="{AEFF3A19-BFBB-464C-A889-179B2DD11DEF}">
      <dgm:prSet/>
      <dgm:spPr/>
      <dgm:t>
        <a:bodyPr/>
        <a:lstStyle/>
        <a:p>
          <a:endParaRPr lang="en-US"/>
        </a:p>
      </dgm:t>
    </dgm:pt>
    <dgm:pt modelId="{DD988133-949A-4DCE-9849-0A6EED1421FE}" type="sibTrans" cxnId="{AEFF3A19-BFBB-464C-A889-179B2DD11DEF}">
      <dgm:prSet/>
      <dgm:spPr/>
      <dgm:t>
        <a:bodyPr/>
        <a:lstStyle/>
        <a:p>
          <a:endParaRPr lang="en-US"/>
        </a:p>
      </dgm:t>
    </dgm:pt>
    <dgm:pt modelId="{50FFC1CB-ADE0-4705-B987-9E8954441B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Early reflection on successes and challenges</a:t>
          </a:r>
        </a:p>
      </dgm:t>
    </dgm:pt>
    <dgm:pt modelId="{1F7DFBDB-D653-483C-A66B-8D5D15FD47E8}" type="parTrans" cxnId="{5908E5D7-030D-4D42-9DE6-9B42DF9356F2}">
      <dgm:prSet/>
      <dgm:spPr/>
      <dgm:t>
        <a:bodyPr/>
        <a:lstStyle/>
        <a:p>
          <a:endParaRPr lang="en-US"/>
        </a:p>
      </dgm:t>
    </dgm:pt>
    <dgm:pt modelId="{152B99FF-0A59-4C8B-BFED-2EF72F737473}" type="sibTrans" cxnId="{5908E5D7-030D-4D42-9DE6-9B42DF9356F2}">
      <dgm:prSet/>
      <dgm:spPr/>
      <dgm:t>
        <a:bodyPr/>
        <a:lstStyle/>
        <a:p>
          <a:endParaRPr lang="en-US"/>
        </a:p>
      </dgm:t>
    </dgm:pt>
    <dgm:pt modelId="{5F0A520E-5284-494E-B2E7-722E254C53B4}" type="pres">
      <dgm:prSet presAssocID="{1A3C829F-5874-4303-91F6-F96BD7BEECEA}" presName="root" presStyleCnt="0">
        <dgm:presLayoutVars>
          <dgm:dir/>
          <dgm:resizeHandles val="exact"/>
        </dgm:presLayoutVars>
      </dgm:prSet>
      <dgm:spPr/>
    </dgm:pt>
    <dgm:pt modelId="{C36AB98E-D132-4FDD-90F1-F1B5A2A5F4A7}" type="pres">
      <dgm:prSet presAssocID="{F03AE6B0-9433-428D-8F72-EC2A7B75EC10}" presName="compNode" presStyleCnt="0"/>
      <dgm:spPr/>
    </dgm:pt>
    <dgm:pt modelId="{C0A61403-2EE0-403F-9BBE-4843B3416C89}" type="pres">
      <dgm:prSet presAssocID="{F03AE6B0-9433-428D-8F72-EC2A7B75EC10}" presName="bgRect" presStyleLbl="bgShp" presStyleIdx="0" presStyleCnt="3"/>
      <dgm:spPr/>
    </dgm:pt>
    <dgm:pt modelId="{820BF59E-960E-4324-929D-2A2D26ABDEE3}" type="pres">
      <dgm:prSet presAssocID="{F03AE6B0-9433-428D-8F72-EC2A7B75EC1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487C4ED3-354B-40F3-BA41-2CBF51C6E51B}" type="pres">
      <dgm:prSet presAssocID="{F03AE6B0-9433-428D-8F72-EC2A7B75EC10}" presName="spaceRect" presStyleCnt="0"/>
      <dgm:spPr/>
    </dgm:pt>
    <dgm:pt modelId="{11464BAC-2D3F-4E26-A253-FF75A88EC24C}" type="pres">
      <dgm:prSet presAssocID="{F03AE6B0-9433-428D-8F72-EC2A7B75EC10}" presName="parTx" presStyleLbl="revTx" presStyleIdx="0" presStyleCnt="3">
        <dgm:presLayoutVars>
          <dgm:chMax val="0"/>
          <dgm:chPref val="0"/>
        </dgm:presLayoutVars>
      </dgm:prSet>
      <dgm:spPr/>
    </dgm:pt>
    <dgm:pt modelId="{C228A792-3C96-49DB-AFF9-3AA8133324FB}" type="pres">
      <dgm:prSet presAssocID="{D0C1186C-BE9C-4F60-8F16-630F3DE7A830}" presName="sibTrans" presStyleCnt="0"/>
      <dgm:spPr/>
    </dgm:pt>
    <dgm:pt modelId="{5EC648A3-7371-4DB4-975E-AE7FB387E6EF}" type="pres">
      <dgm:prSet presAssocID="{0CE69E5E-7A2B-4307-9D21-FC1C516D01A4}" presName="compNode" presStyleCnt="0"/>
      <dgm:spPr/>
    </dgm:pt>
    <dgm:pt modelId="{D421BA34-0A86-4D80-99D1-FF7698EBA5A9}" type="pres">
      <dgm:prSet presAssocID="{0CE69E5E-7A2B-4307-9D21-FC1C516D01A4}" presName="bgRect" presStyleLbl="bgShp" presStyleIdx="1" presStyleCnt="3"/>
      <dgm:spPr/>
    </dgm:pt>
    <dgm:pt modelId="{1644F9AE-28B4-41D0-941F-0583C5F073F8}" type="pres">
      <dgm:prSet presAssocID="{0CE69E5E-7A2B-4307-9D21-FC1C516D01A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2B87F359-6608-41CC-B80B-CF3925FEEB7B}" type="pres">
      <dgm:prSet presAssocID="{0CE69E5E-7A2B-4307-9D21-FC1C516D01A4}" presName="spaceRect" presStyleCnt="0"/>
      <dgm:spPr/>
    </dgm:pt>
    <dgm:pt modelId="{03F37DB5-E0DA-485C-9495-202B498D07E3}" type="pres">
      <dgm:prSet presAssocID="{0CE69E5E-7A2B-4307-9D21-FC1C516D01A4}" presName="parTx" presStyleLbl="revTx" presStyleIdx="1" presStyleCnt="3">
        <dgm:presLayoutVars>
          <dgm:chMax val="0"/>
          <dgm:chPref val="0"/>
        </dgm:presLayoutVars>
      </dgm:prSet>
      <dgm:spPr/>
    </dgm:pt>
    <dgm:pt modelId="{1F5EE416-1C87-42D5-8632-0EEAD536E210}" type="pres">
      <dgm:prSet presAssocID="{DD988133-949A-4DCE-9849-0A6EED1421FE}" presName="sibTrans" presStyleCnt="0"/>
      <dgm:spPr/>
    </dgm:pt>
    <dgm:pt modelId="{0ED5D530-D035-487B-8C35-5A192FFF9200}" type="pres">
      <dgm:prSet presAssocID="{50FFC1CB-ADE0-4705-B987-9E8954441BAF}" presName="compNode" presStyleCnt="0"/>
      <dgm:spPr/>
    </dgm:pt>
    <dgm:pt modelId="{81A5E2C2-0F91-4D61-97B2-CC830DF3FF52}" type="pres">
      <dgm:prSet presAssocID="{50FFC1CB-ADE0-4705-B987-9E8954441BAF}" presName="bgRect" presStyleLbl="bgShp" presStyleIdx="2" presStyleCnt="3"/>
      <dgm:spPr/>
    </dgm:pt>
    <dgm:pt modelId="{2D8AFCD3-6256-4B69-B848-6BEA82DE2659}" type="pres">
      <dgm:prSet presAssocID="{50FFC1CB-ADE0-4705-B987-9E8954441BA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046A1842-2CE8-41EA-B963-CB63316C67E5}" type="pres">
      <dgm:prSet presAssocID="{50FFC1CB-ADE0-4705-B987-9E8954441BAF}" presName="spaceRect" presStyleCnt="0"/>
      <dgm:spPr/>
    </dgm:pt>
    <dgm:pt modelId="{F75383DB-0517-44A4-BCB8-EC7C5DAB8B05}" type="pres">
      <dgm:prSet presAssocID="{50FFC1CB-ADE0-4705-B987-9E8954441BA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DEEC402-3179-4A14-BAF5-D357F176E27F}" type="presOf" srcId="{0CE69E5E-7A2B-4307-9D21-FC1C516D01A4}" destId="{03F37DB5-E0DA-485C-9495-202B498D07E3}" srcOrd="0" destOrd="0" presId="urn:microsoft.com/office/officeart/2018/2/layout/IconVerticalSolidList"/>
    <dgm:cxn modelId="{AEFF3A19-BFBB-464C-A889-179B2DD11DEF}" srcId="{1A3C829F-5874-4303-91F6-F96BD7BEECEA}" destId="{0CE69E5E-7A2B-4307-9D21-FC1C516D01A4}" srcOrd="1" destOrd="0" parTransId="{894B045E-8D4F-44C7-B1E9-37F914E3DDB9}" sibTransId="{DD988133-949A-4DCE-9849-0A6EED1421FE}"/>
    <dgm:cxn modelId="{94EE092C-C14C-4461-AA96-530842B31C3B}" type="presOf" srcId="{50FFC1CB-ADE0-4705-B987-9E8954441BAF}" destId="{F75383DB-0517-44A4-BCB8-EC7C5DAB8B05}" srcOrd="0" destOrd="0" presId="urn:microsoft.com/office/officeart/2018/2/layout/IconVerticalSolidList"/>
    <dgm:cxn modelId="{43E83FB3-5F1E-4227-BBA9-2A9F67182490}" srcId="{1A3C829F-5874-4303-91F6-F96BD7BEECEA}" destId="{F03AE6B0-9433-428D-8F72-EC2A7B75EC10}" srcOrd="0" destOrd="0" parTransId="{21D37366-36C9-4C9E-9500-1B4D0B001502}" sibTransId="{D0C1186C-BE9C-4F60-8F16-630F3DE7A830}"/>
    <dgm:cxn modelId="{5908E5D7-030D-4D42-9DE6-9B42DF9356F2}" srcId="{1A3C829F-5874-4303-91F6-F96BD7BEECEA}" destId="{50FFC1CB-ADE0-4705-B987-9E8954441BAF}" srcOrd="2" destOrd="0" parTransId="{1F7DFBDB-D653-483C-A66B-8D5D15FD47E8}" sibTransId="{152B99FF-0A59-4C8B-BFED-2EF72F737473}"/>
    <dgm:cxn modelId="{799C7DF7-041D-45CB-B0BE-DC2ACA2C1495}" type="presOf" srcId="{1A3C829F-5874-4303-91F6-F96BD7BEECEA}" destId="{5F0A520E-5284-494E-B2E7-722E254C53B4}" srcOrd="0" destOrd="0" presId="urn:microsoft.com/office/officeart/2018/2/layout/IconVerticalSolidList"/>
    <dgm:cxn modelId="{0EDC53FF-7648-4F1A-ADDA-6A9CDDE24C84}" type="presOf" srcId="{F03AE6B0-9433-428D-8F72-EC2A7B75EC10}" destId="{11464BAC-2D3F-4E26-A253-FF75A88EC24C}" srcOrd="0" destOrd="0" presId="urn:microsoft.com/office/officeart/2018/2/layout/IconVerticalSolidList"/>
    <dgm:cxn modelId="{304E54F2-B51B-4959-905C-7E5C9B9EECD0}" type="presParOf" srcId="{5F0A520E-5284-494E-B2E7-722E254C53B4}" destId="{C36AB98E-D132-4FDD-90F1-F1B5A2A5F4A7}" srcOrd="0" destOrd="0" presId="urn:microsoft.com/office/officeart/2018/2/layout/IconVerticalSolidList"/>
    <dgm:cxn modelId="{05B53E58-61D6-4B42-97D1-1ABFF06C072D}" type="presParOf" srcId="{C36AB98E-D132-4FDD-90F1-F1B5A2A5F4A7}" destId="{C0A61403-2EE0-403F-9BBE-4843B3416C89}" srcOrd="0" destOrd="0" presId="urn:microsoft.com/office/officeart/2018/2/layout/IconVerticalSolidList"/>
    <dgm:cxn modelId="{EF79DBF8-2877-4BA8-B6ED-2F804516A1C0}" type="presParOf" srcId="{C36AB98E-D132-4FDD-90F1-F1B5A2A5F4A7}" destId="{820BF59E-960E-4324-929D-2A2D26ABDEE3}" srcOrd="1" destOrd="0" presId="urn:microsoft.com/office/officeart/2018/2/layout/IconVerticalSolidList"/>
    <dgm:cxn modelId="{459EDF05-4870-44B0-8DDB-402669E9E1BE}" type="presParOf" srcId="{C36AB98E-D132-4FDD-90F1-F1B5A2A5F4A7}" destId="{487C4ED3-354B-40F3-BA41-2CBF51C6E51B}" srcOrd="2" destOrd="0" presId="urn:microsoft.com/office/officeart/2018/2/layout/IconVerticalSolidList"/>
    <dgm:cxn modelId="{BE1AD6BC-FC6C-4FA6-90AD-693709F256AB}" type="presParOf" srcId="{C36AB98E-D132-4FDD-90F1-F1B5A2A5F4A7}" destId="{11464BAC-2D3F-4E26-A253-FF75A88EC24C}" srcOrd="3" destOrd="0" presId="urn:microsoft.com/office/officeart/2018/2/layout/IconVerticalSolidList"/>
    <dgm:cxn modelId="{8F0DF249-2014-4A0E-BB94-743DE731361E}" type="presParOf" srcId="{5F0A520E-5284-494E-B2E7-722E254C53B4}" destId="{C228A792-3C96-49DB-AFF9-3AA8133324FB}" srcOrd="1" destOrd="0" presId="urn:microsoft.com/office/officeart/2018/2/layout/IconVerticalSolidList"/>
    <dgm:cxn modelId="{053AF565-ABEE-46FD-AAC6-DD414E252F27}" type="presParOf" srcId="{5F0A520E-5284-494E-B2E7-722E254C53B4}" destId="{5EC648A3-7371-4DB4-975E-AE7FB387E6EF}" srcOrd="2" destOrd="0" presId="urn:microsoft.com/office/officeart/2018/2/layout/IconVerticalSolidList"/>
    <dgm:cxn modelId="{23531114-8F6F-4D16-8E29-E14E352750D0}" type="presParOf" srcId="{5EC648A3-7371-4DB4-975E-AE7FB387E6EF}" destId="{D421BA34-0A86-4D80-99D1-FF7698EBA5A9}" srcOrd="0" destOrd="0" presId="urn:microsoft.com/office/officeart/2018/2/layout/IconVerticalSolidList"/>
    <dgm:cxn modelId="{334F9DFD-0F91-41B9-AF08-296756402D9C}" type="presParOf" srcId="{5EC648A3-7371-4DB4-975E-AE7FB387E6EF}" destId="{1644F9AE-28B4-41D0-941F-0583C5F073F8}" srcOrd="1" destOrd="0" presId="urn:microsoft.com/office/officeart/2018/2/layout/IconVerticalSolidList"/>
    <dgm:cxn modelId="{BC7E9353-B725-4794-B158-C1085C7A443D}" type="presParOf" srcId="{5EC648A3-7371-4DB4-975E-AE7FB387E6EF}" destId="{2B87F359-6608-41CC-B80B-CF3925FEEB7B}" srcOrd="2" destOrd="0" presId="urn:microsoft.com/office/officeart/2018/2/layout/IconVerticalSolidList"/>
    <dgm:cxn modelId="{CE0C0372-149C-4FF3-9D6F-9F30BD9366F1}" type="presParOf" srcId="{5EC648A3-7371-4DB4-975E-AE7FB387E6EF}" destId="{03F37DB5-E0DA-485C-9495-202B498D07E3}" srcOrd="3" destOrd="0" presId="urn:microsoft.com/office/officeart/2018/2/layout/IconVerticalSolidList"/>
    <dgm:cxn modelId="{7F3413B0-4428-4C70-95F4-12034F0D0274}" type="presParOf" srcId="{5F0A520E-5284-494E-B2E7-722E254C53B4}" destId="{1F5EE416-1C87-42D5-8632-0EEAD536E210}" srcOrd="3" destOrd="0" presId="urn:microsoft.com/office/officeart/2018/2/layout/IconVerticalSolidList"/>
    <dgm:cxn modelId="{6BB5D7E6-A563-4785-8E52-18DC1F1C1FAE}" type="presParOf" srcId="{5F0A520E-5284-494E-B2E7-722E254C53B4}" destId="{0ED5D530-D035-487B-8C35-5A192FFF9200}" srcOrd="4" destOrd="0" presId="urn:microsoft.com/office/officeart/2018/2/layout/IconVerticalSolidList"/>
    <dgm:cxn modelId="{DC2F4D70-3CD2-400B-AACC-50898E7DD027}" type="presParOf" srcId="{0ED5D530-D035-487B-8C35-5A192FFF9200}" destId="{81A5E2C2-0F91-4D61-97B2-CC830DF3FF52}" srcOrd="0" destOrd="0" presId="urn:microsoft.com/office/officeart/2018/2/layout/IconVerticalSolidList"/>
    <dgm:cxn modelId="{044895B0-3947-40CE-9976-61B882FA040E}" type="presParOf" srcId="{0ED5D530-D035-487B-8C35-5A192FFF9200}" destId="{2D8AFCD3-6256-4B69-B848-6BEA82DE2659}" srcOrd="1" destOrd="0" presId="urn:microsoft.com/office/officeart/2018/2/layout/IconVerticalSolidList"/>
    <dgm:cxn modelId="{F3585C65-322E-4BD5-94D0-F63EC0E54766}" type="presParOf" srcId="{0ED5D530-D035-487B-8C35-5A192FFF9200}" destId="{046A1842-2CE8-41EA-B963-CB63316C67E5}" srcOrd="2" destOrd="0" presId="urn:microsoft.com/office/officeart/2018/2/layout/IconVerticalSolidList"/>
    <dgm:cxn modelId="{70691E07-D221-44B8-B7E0-82D023724189}" type="presParOf" srcId="{0ED5D530-D035-487B-8C35-5A192FFF9200}" destId="{F75383DB-0517-44A4-BCB8-EC7C5DAB8B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EB937CE-8CEF-404F-ABD6-C1CA3B8C015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E6BBBD14-0077-45EE-A601-0BE21A8180DB}">
      <dgm:prSet/>
      <dgm:spPr/>
      <dgm:t>
        <a:bodyPr/>
        <a:lstStyle/>
        <a:p>
          <a:r>
            <a:rPr lang="en-US"/>
            <a:t>Faculty explore and experiment with PL modules</a:t>
          </a:r>
        </a:p>
      </dgm:t>
    </dgm:pt>
    <dgm:pt modelId="{46499F65-5A45-4B50-8B16-C342235E24D1}" type="parTrans" cxnId="{27102F87-3AC7-4464-8901-F2FCD7D79BAD}">
      <dgm:prSet/>
      <dgm:spPr/>
      <dgm:t>
        <a:bodyPr/>
        <a:lstStyle/>
        <a:p>
          <a:endParaRPr lang="en-US"/>
        </a:p>
      </dgm:t>
    </dgm:pt>
    <dgm:pt modelId="{053A083A-D2E7-468F-BED7-86A398B0C550}" type="sibTrans" cxnId="{27102F87-3AC7-4464-8901-F2FCD7D79BAD}">
      <dgm:prSet/>
      <dgm:spPr/>
      <dgm:t>
        <a:bodyPr/>
        <a:lstStyle/>
        <a:p>
          <a:endParaRPr lang="en-US"/>
        </a:p>
      </dgm:t>
    </dgm:pt>
    <dgm:pt modelId="{8DDCBB30-D9B4-4388-A792-791B041A10D5}">
      <dgm:prSet/>
      <dgm:spPr/>
      <dgm:t>
        <a:bodyPr/>
        <a:lstStyle/>
        <a:p>
          <a:r>
            <a:rPr lang="en-US"/>
            <a:t>Early adoption of clinical teaching strategies</a:t>
          </a:r>
        </a:p>
      </dgm:t>
    </dgm:pt>
    <dgm:pt modelId="{24C8C28F-ADCC-487E-9338-8E7DE21118F3}" type="parTrans" cxnId="{1CEAC103-AA7D-421F-979D-2AC875BF7E6A}">
      <dgm:prSet/>
      <dgm:spPr/>
      <dgm:t>
        <a:bodyPr/>
        <a:lstStyle/>
        <a:p>
          <a:endParaRPr lang="en-US"/>
        </a:p>
      </dgm:t>
    </dgm:pt>
    <dgm:pt modelId="{FBA0E0B1-7CF1-4EA3-80F2-9DFE5057084D}" type="sibTrans" cxnId="{1CEAC103-AA7D-421F-979D-2AC875BF7E6A}">
      <dgm:prSet/>
      <dgm:spPr/>
      <dgm:t>
        <a:bodyPr/>
        <a:lstStyle/>
        <a:p>
          <a:endParaRPr lang="en-US"/>
        </a:p>
      </dgm:t>
    </dgm:pt>
    <dgm:pt modelId="{3EC18ADF-B6E1-47B6-B12C-47ECF4E5EE86}">
      <dgm:prSet/>
      <dgm:spPr/>
      <dgm:t>
        <a:bodyPr/>
        <a:lstStyle/>
        <a:p>
          <a:r>
            <a:rPr lang="en-US"/>
            <a:t>Engagement in research mentoring discussions</a:t>
          </a:r>
        </a:p>
      </dgm:t>
    </dgm:pt>
    <dgm:pt modelId="{31692231-DCBB-4523-94BC-EB7168EA777D}" type="parTrans" cxnId="{60BF4FFF-3621-4236-B76A-3747FEC7AAAA}">
      <dgm:prSet/>
      <dgm:spPr/>
      <dgm:t>
        <a:bodyPr/>
        <a:lstStyle/>
        <a:p>
          <a:endParaRPr lang="en-US"/>
        </a:p>
      </dgm:t>
    </dgm:pt>
    <dgm:pt modelId="{D01D037D-D33B-4DDF-ABF0-FF5CE397BC51}" type="sibTrans" cxnId="{60BF4FFF-3621-4236-B76A-3747FEC7AAAA}">
      <dgm:prSet/>
      <dgm:spPr/>
      <dgm:t>
        <a:bodyPr/>
        <a:lstStyle/>
        <a:p>
          <a:endParaRPr lang="en-US"/>
        </a:p>
      </dgm:t>
    </dgm:pt>
    <dgm:pt modelId="{F3F738BE-C007-45C9-9E00-82EF2FCFAD24}">
      <dgm:prSet/>
      <dgm:spPr/>
      <dgm:t>
        <a:bodyPr/>
        <a:lstStyle/>
        <a:p>
          <a:r>
            <a:rPr lang="en-US"/>
            <a:t>Comfortable using technology for PL</a:t>
          </a:r>
        </a:p>
      </dgm:t>
    </dgm:pt>
    <dgm:pt modelId="{520F2C4C-CAB5-4E7B-A0B7-5CC42AB10863}" type="parTrans" cxnId="{44C48CDD-FFD5-4BE9-A8DA-5C5C237CF13A}">
      <dgm:prSet/>
      <dgm:spPr/>
      <dgm:t>
        <a:bodyPr/>
        <a:lstStyle/>
        <a:p>
          <a:endParaRPr lang="en-US"/>
        </a:p>
      </dgm:t>
    </dgm:pt>
    <dgm:pt modelId="{B94F58CE-519C-463F-942E-D2500DF5D8D7}" type="sibTrans" cxnId="{44C48CDD-FFD5-4BE9-A8DA-5C5C237CF13A}">
      <dgm:prSet/>
      <dgm:spPr/>
      <dgm:t>
        <a:bodyPr/>
        <a:lstStyle/>
        <a:p>
          <a:endParaRPr lang="en-US"/>
        </a:p>
      </dgm:t>
    </dgm:pt>
    <dgm:pt modelId="{C52FC52A-D3EA-489C-92BA-44290C17F04A}" type="pres">
      <dgm:prSet presAssocID="{8EB937CE-8CEF-404F-ABD6-C1CA3B8C0152}" presName="root" presStyleCnt="0">
        <dgm:presLayoutVars>
          <dgm:dir/>
          <dgm:resizeHandles val="exact"/>
        </dgm:presLayoutVars>
      </dgm:prSet>
      <dgm:spPr/>
    </dgm:pt>
    <dgm:pt modelId="{FAE051F6-ABC8-44F7-95FA-88A5827F3C70}" type="pres">
      <dgm:prSet presAssocID="{E6BBBD14-0077-45EE-A601-0BE21A8180DB}" presName="compNode" presStyleCnt="0"/>
      <dgm:spPr/>
    </dgm:pt>
    <dgm:pt modelId="{465BF7E8-3D24-41A1-B552-E89F76E2842B}" type="pres">
      <dgm:prSet presAssocID="{E6BBBD14-0077-45EE-A601-0BE21A8180D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0F8F6A18-8FC1-4025-AC14-F67487988D96}" type="pres">
      <dgm:prSet presAssocID="{E6BBBD14-0077-45EE-A601-0BE21A8180DB}" presName="spaceRect" presStyleCnt="0"/>
      <dgm:spPr/>
    </dgm:pt>
    <dgm:pt modelId="{DA4C08B9-2257-4AC9-A430-D54DF47F282C}" type="pres">
      <dgm:prSet presAssocID="{E6BBBD14-0077-45EE-A601-0BE21A8180DB}" presName="textRect" presStyleLbl="revTx" presStyleIdx="0" presStyleCnt="4">
        <dgm:presLayoutVars>
          <dgm:chMax val="1"/>
          <dgm:chPref val="1"/>
        </dgm:presLayoutVars>
      </dgm:prSet>
      <dgm:spPr/>
    </dgm:pt>
    <dgm:pt modelId="{397CB354-08CF-4B13-8785-EF421A8C2165}" type="pres">
      <dgm:prSet presAssocID="{053A083A-D2E7-468F-BED7-86A398B0C550}" presName="sibTrans" presStyleCnt="0"/>
      <dgm:spPr/>
    </dgm:pt>
    <dgm:pt modelId="{D476FAC1-E8C2-4F27-906D-998A2CB4C959}" type="pres">
      <dgm:prSet presAssocID="{8DDCBB30-D9B4-4388-A792-791B041A10D5}" presName="compNode" presStyleCnt="0"/>
      <dgm:spPr/>
    </dgm:pt>
    <dgm:pt modelId="{A3DB7A9E-573D-49AE-86AF-B0AB5A33F5F4}" type="pres">
      <dgm:prSet presAssocID="{8DDCBB30-D9B4-4388-A792-791B041A10D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C378C930-097C-4DDD-A70E-1724204E2092}" type="pres">
      <dgm:prSet presAssocID="{8DDCBB30-D9B4-4388-A792-791B041A10D5}" presName="spaceRect" presStyleCnt="0"/>
      <dgm:spPr/>
    </dgm:pt>
    <dgm:pt modelId="{570D15DC-10C0-457B-801D-328D150B4EE3}" type="pres">
      <dgm:prSet presAssocID="{8DDCBB30-D9B4-4388-A792-791B041A10D5}" presName="textRect" presStyleLbl="revTx" presStyleIdx="1" presStyleCnt="4">
        <dgm:presLayoutVars>
          <dgm:chMax val="1"/>
          <dgm:chPref val="1"/>
        </dgm:presLayoutVars>
      </dgm:prSet>
      <dgm:spPr/>
    </dgm:pt>
    <dgm:pt modelId="{4C71B3E3-6B2E-4429-B614-FDDD67AB5B9F}" type="pres">
      <dgm:prSet presAssocID="{FBA0E0B1-7CF1-4EA3-80F2-9DFE5057084D}" presName="sibTrans" presStyleCnt="0"/>
      <dgm:spPr/>
    </dgm:pt>
    <dgm:pt modelId="{BC51C778-C6A7-45B1-A2DF-A55D35433BE6}" type="pres">
      <dgm:prSet presAssocID="{3EC18ADF-B6E1-47B6-B12C-47ECF4E5EE86}" presName="compNode" presStyleCnt="0"/>
      <dgm:spPr/>
    </dgm:pt>
    <dgm:pt modelId="{6A6BC9F5-6627-4053-81FB-F7F9D7115E9E}" type="pres">
      <dgm:prSet presAssocID="{3EC18ADF-B6E1-47B6-B12C-47ECF4E5EE8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1E9BAF10-FC54-4AB4-816A-2575480BD877}" type="pres">
      <dgm:prSet presAssocID="{3EC18ADF-B6E1-47B6-B12C-47ECF4E5EE86}" presName="spaceRect" presStyleCnt="0"/>
      <dgm:spPr/>
    </dgm:pt>
    <dgm:pt modelId="{77E986B4-9071-44F3-AA80-E73C7625413E}" type="pres">
      <dgm:prSet presAssocID="{3EC18ADF-B6E1-47B6-B12C-47ECF4E5EE86}" presName="textRect" presStyleLbl="revTx" presStyleIdx="2" presStyleCnt="4">
        <dgm:presLayoutVars>
          <dgm:chMax val="1"/>
          <dgm:chPref val="1"/>
        </dgm:presLayoutVars>
      </dgm:prSet>
      <dgm:spPr/>
    </dgm:pt>
    <dgm:pt modelId="{B5028A2A-2B80-4F45-9D7D-DF512955BB36}" type="pres">
      <dgm:prSet presAssocID="{D01D037D-D33B-4DDF-ABF0-FF5CE397BC51}" presName="sibTrans" presStyleCnt="0"/>
      <dgm:spPr/>
    </dgm:pt>
    <dgm:pt modelId="{4CFD9C3C-AA87-406C-89D2-509253B1DE1F}" type="pres">
      <dgm:prSet presAssocID="{F3F738BE-C007-45C9-9E00-82EF2FCFAD24}" presName="compNode" presStyleCnt="0"/>
      <dgm:spPr/>
    </dgm:pt>
    <dgm:pt modelId="{7BFE7431-9D3D-4A81-B147-8A17901553B0}" type="pres">
      <dgm:prSet presAssocID="{F3F738BE-C007-45C9-9E00-82EF2FCFAD2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822C9165-9EBE-4EBA-BE37-88B2648496A1}" type="pres">
      <dgm:prSet presAssocID="{F3F738BE-C007-45C9-9E00-82EF2FCFAD24}" presName="spaceRect" presStyleCnt="0"/>
      <dgm:spPr/>
    </dgm:pt>
    <dgm:pt modelId="{7303BF36-D712-4629-B04A-E7C98FC19147}" type="pres">
      <dgm:prSet presAssocID="{F3F738BE-C007-45C9-9E00-82EF2FCFAD2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CEAC103-AA7D-421F-979D-2AC875BF7E6A}" srcId="{8EB937CE-8CEF-404F-ABD6-C1CA3B8C0152}" destId="{8DDCBB30-D9B4-4388-A792-791B041A10D5}" srcOrd="1" destOrd="0" parTransId="{24C8C28F-ADCC-487E-9338-8E7DE21118F3}" sibTransId="{FBA0E0B1-7CF1-4EA3-80F2-9DFE5057084D}"/>
    <dgm:cxn modelId="{A6AB9B08-6A36-494D-88FE-B99BD999ACC2}" type="presOf" srcId="{8EB937CE-8CEF-404F-ABD6-C1CA3B8C0152}" destId="{C52FC52A-D3EA-489C-92BA-44290C17F04A}" srcOrd="0" destOrd="0" presId="urn:microsoft.com/office/officeart/2018/2/layout/IconLabelList"/>
    <dgm:cxn modelId="{46FDCB28-7B38-4B87-83EA-BF59F063DB47}" type="presOf" srcId="{3EC18ADF-B6E1-47B6-B12C-47ECF4E5EE86}" destId="{77E986B4-9071-44F3-AA80-E73C7625413E}" srcOrd="0" destOrd="0" presId="urn:microsoft.com/office/officeart/2018/2/layout/IconLabelList"/>
    <dgm:cxn modelId="{C4AB6048-050E-4784-8B91-E6D1692A75A3}" type="presOf" srcId="{F3F738BE-C007-45C9-9E00-82EF2FCFAD24}" destId="{7303BF36-D712-4629-B04A-E7C98FC19147}" srcOrd="0" destOrd="0" presId="urn:microsoft.com/office/officeart/2018/2/layout/IconLabelList"/>
    <dgm:cxn modelId="{A4D63781-77D1-44B2-AA05-6E4AB0F81E58}" type="presOf" srcId="{E6BBBD14-0077-45EE-A601-0BE21A8180DB}" destId="{DA4C08B9-2257-4AC9-A430-D54DF47F282C}" srcOrd="0" destOrd="0" presId="urn:microsoft.com/office/officeart/2018/2/layout/IconLabelList"/>
    <dgm:cxn modelId="{27102F87-3AC7-4464-8901-F2FCD7D79BAD}" srcId="{8EB937CE-8CEF-404F-ABD6-C1CA3B8C0152}" destId="{E6BBBD14-0077-45EE-A601-0BE21A8180DB}" srcOrd="0" destOrd="0" parTransId="{46499F65-5A45-4B50-8B16-C342235E24D1}" sibTransId="{053A083A-D2E7-468F-BED7-86A398B0C550}"/>
    <dgm:cxn modelId="{5D900E8E-5278-47BB-B4FC-FDC270E341DA}" type="presOf" srcId="{8DDCBB30-D9B4-4388-A792-791B041A10D5}" destId="{570D15DC-10C0-457B-801D-328D150B4EE3}" srcOrd="0" destOrd="0" presId="urn:microsoft.com/office/officeart/2018/2/layout/IconLabelList"/>
    <dgm:cxn modelId="{44C48CDD-FFD5-4BE9-A8DA-5C5C237CF13A}" srcId="{8EB937CE-8CEF-404F-ABD6-C1CA3B8C0152}" destId="{F3F738BE-C007-45C9-9E00-82EF2FCFAD24}" srcOrd="3" destOrd="0" parTransId="{520F2C4C-CAB5-4E7B-A0B7-5CC42AB10863}" sibTransId="{B94F58CE-519C-463F-942E-D2500DF5D8D7}"/>
    <dgm:cxn modelId="{60BF4FFF-3621-4236-B76A-3747FEC7AAAA}" srcId="{8EB937CE-8CEF-404F-ABD6-C1CA3B8C0152}" destId="{3EC18ADF-B6E1-47B6-B12C-47ECF4E5EE86}" srcOrd="2" destOrd="0" parTransId="{31692231-DCBB-4523-94BC-EB7168EA777D}" sibTransId="{D01D037D-D33B-4DDF-ABF0-FF5CE397BC51}"/>
    <dgm:cxn modelId="{93D5D80C-62FD-487F-A16D-A0B9ADBD3452}" type="presParOf" srcId="{C52FC52A-D3EA-489C-92BA-44290C17F04A}" destId="{FAE051F6-ABC8-44F7-95FA-88A5827F3C70}" srcOrd="0" destOrd="0" presId="urn:microsoft.com/office/officeart/2018/2/layout/IconLabelList"/>
    <dgm:cxn modelId="{B8E9AAC3-777C-4F49-A019-FB2D4302252B}" type="presParOf" srcId="{FAE051F6-ABC8-44F7-95FA-88A5827F3C70}" destId="{465BF7E8-3D24-41A1-B552-E89F76E2842B}" srcOrd="0" destOrd="0" presId="urn:microsoft.com/office/officeart/2018/2/layout/IconLabelList"/>
    <dgm:cxn modelId="{6CA45265-AEC7-4428-A9AC-E1C2BB3F3868}" type="presParOf" srcId="{FAE051F6-ABC8-44F7-95FA-88A5827F3C70}" destId="{0F8F6A18-8FC1-4025-AC14-F67487988D96}" srcOrd="1" destOrd="0" presId="urn:microsoft.com/office/officeart/2018/2/layout/IconLabelList"/>
    <dgm:cxn modelId="{167A8BA7-A767-4545-BC79-D4FC0CF7CE8A}" type="presParOf" srcId="{FAE051F6-ABC8-44F7-95FA-88A5827F3C70}" destId="{DA4C08B9-2257-4AC9-A430-D54DF47F282C}" srcOrd="2" destOrd="0" presId="urn:microsoft.com/office/officeart/2018/2/layout/IconLabelList"/>
    <dgm:cxn modelId="{61C4DF4D-6CFF-4777-9813-845F2BA87EDB}" type="presParOf" srcId="{C52FC52A-D3EA-489C-92BA-44290C17F04A}" destId="{397CB354-08CF-4B13-8785-EF421A8C2165}" srcOrd="1" destOrd="0" presId="urn:microsoft.com/office/officeart/2018/2/layout/IconLabelList"/>
    <dgm:cxn modelId="{4D779351-4BD1-4AFF-8B22-6052E3D7E405}" type="presParOf" srcId="{C52FC52A-D3EA-489C-92BA-44290C17F04A}" destId="{D476FAC1-E8C2-4F27-906D-998A2CB4C959}" srcOrd="2" destOrd="0" presId="urn:microsoft.com/office/officeart/2018/2/layout/IconLabelList"/>
    <dgm:cxn modelId="{605BC0C1-83EE-4229-8972-6F8243CC6C0D}" type="presParOf" srcId="{D476FAC1-E8C2-4F27-906D-998A2CB4C959}" destId="{A3DB7A9E-573D-49AE-86AF-B0AB5A33F5F4}" srcOrd="0" destOrd="0" presId="urn:microsoft.com/office/officeart/2018/2/layout/IconLabelList"/>
    <dgm:cxn modelId="{0718E3D6-B17C-4E5E-BCFE-343AB75D0101}" type="presParOf" srcId="{D476FAC1-E8C2-4F27-906D-998A2CB4C959}" destId="{C378C930-097C-4DDD-A70E-1724204E2092}" srcOrd="1" destOrd="0" presId="urn:microsoft.com/office/officeart/2018/2/layout/IconLabelList"/>
    <dgm:cxn modelId="{1B2030D6-CF8B-4FD1-91DE-0F97D865745B}" type="presParOf" srcId="{D476FAC1-E8C2-4F27-906D-998A2CB4C959}" destId="{570D15DC-10C0-457B-801D-328D150B4EE3}" srcOrd="2" destOrd="0" presId="urn:microsoft.com/office/officeart/2018/2/layout/IconLabelList"/>
    <dgm:cxn modelId="{5D3FE7DC-E7AF-4164-93DF-150C30C84741}" type="presParOf" srcId="{C52FC52A-D3EA-489C-92BA-44290C17F04A}" destId="{4C71B3E3-6B2E-4429-B614-FDDD67AB5B9F}" srcOrd="3" destOrd="0" presId="urn:microsoft.com/office/officeart/2018/2/layout/IconLabelList"/>
    <dgm:cxn modelId="{3999D37F-A62A-45BB-A3FB-F1E912244466}" type="presParOf" srcId="{C52FC52A-D3EA-489C-92BA-44290C17F04A}" destId="{BC51C778-C6A7-45B1-A2DF-A55D35433BE6}" srcOrd="4" destOrd="0" presId="urn:microsoft.com/office/officeart/2018/2/layout/IconLabelList"/>
    <dgm:cxn modelId="{392EDAA3-8CFF-4A05-AC75-D7E03947BA86}" type="presParOf" srcId="{BC51C778-C6A7-45B1-A2DF-A55D35433BE6}" destId="{6A6BC9F5-6627-4053-81FB-F7F9D7115E9E}" srcOrd="0" destOrd="0" presId="urn:microsoft.com/office/officeart/2018/2/layout/IconLabelList"/>
    <dgm:cxn modelId="{3DCDBE94-EE9B-4C2E-85C6-E072F7664545}" type="presParOf" srcId="{BC51C778-C6A7-45B1-A2DF-A55D35433BE6}" destId="{1E9BAF10-FC54-4AB4-816A-2575480BD877}" srcOrd="1" destOrd="0" presId="urn:microsoft.com/office/officeart/2018/2/layout/IconLabelList"/>
    <dgm:cxn modelId="{7EA58399-09C1-461B-802A-2617F2CAEEE9}" type="presParOf" srcId="{BC51C778-C6A7-45B1-A2DF-A55D35433BE6}" destId="{77E986B4-9071-44F3-AA80-E73C7625413E}" srcOrd="2" destOrd="0" presId="urn:microsoft.com/office/officeart/2018/2/layout/IconLabelList"/>
    <dgm:cxn modelId="{A4EB6D78-D32C-408F-977B-B0D43843DDE6}" type="presParOf" srcId="{C52FC52A-D3EA-489C-92BA-44290C17F04A}" destId="{B5028A2A-2B80-4F45-9D7D-DF512955BB36}" srcOrd="5" destOrd="0" presId="urn:microsoft.com/office/officeart/2018/2/layout/IconLabelList"/>
    <dgm:cxn modelId="{C55FAB7E-9309-4438-9721-48A20D658262}" type="presParOf" srcId="{C52FC52A-D3EA-489C-92BA-44290C17F04A}" destId="{4CFD9C3C-AA87-406C-89D2-509253B1DE1F}" srcOrd="6" destOrd="0" presId="urn:microsoft.com/office/officeart/2018/2/layout/IconLabelList"/>
    <dgm:cxn modelId="{168DC4AB-3D1A-48DF-884D-537FD42A8656}" type="presParOf" srcId="{4CFD9C3C-AA87-406C-89D2-509253B1DE1F}" destId="{7BFE7431-9D3D-4A81-B147-8A17901553B0}" srcOrd="0" destOrd="0" presId="urn:microsoft.com/office/officeart/2018/2/layout/IconLabelList"/>
    <dgm:cxn modelId="{AD1F77B4-A63E-4D8C-ACE9-A5F81B5DCFE4}" type="presParOf" srcId="{4CFD9C3C-AA87-406C-89D2-509253B1DE1F}" destId="{822C9165-9EBE-4EBA-BE37-88B2648496A1}" srcOrd="1" destOrd="0" presId="urn:microsoft.com/office/officeart/2018/2/layout/IconLabelList"/>
    <dgm:cxn modelId="{B1B677B7-586F-457F-93C0-3C6F46C3D428}" type="presParOf" srcId="{4CFD9C3C-AA87-406C-89D2-509253B1DE1F}" destId="{7303BF36-D712-4629-B04A-E7C98FC1914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8396A12-E976-4FE2-9291-9A84D333DE6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78EB5286-0877-4DFF-B024-AAB976EEA317}">
      <dgm:prSet/>
      <dgm:spPr/>
      <dgm:t>
        <a:bodyPr/>
        <a:lstStyle/>
        <a:p>
          <a:r>
            <a:rPr lang="en-US"/>
            <a:t>Continue engaging with modules asynchronously</a:t>
          </a:r>
        </a:p>
      </dgm:t>
    </dgm:pt>
    <dgm:pt modelId="{9F3DA5BB-B538-496A-8A0E-A296541AF3E5}" type="parTrans" cxnId="{5A93467D-CF5C-4B27-8F97-0FEF56EDFD52}">
      <dgm:prSet/>
      <dgm:spPr/>
      <dgm:t>
        <a:bodyPr/>
        <a:lstStyle/>
        <a:p>
          <a:endParaRPr lang="en-US"/>
        </a:p>
      </dgm:t>
    </dgm:pt>
    <dgm:pt modelId="{D4AE4597-581F-45AB-8780-B92CA01A3464}" type="sibTrans" cxnId="{5A93467D-CF5C-4B27-8F97-0FEF56EDFD52}">
      <dgm:prSet/>
      <dgm:spPr/>
      <dgm:t>
        <a:bodyPr/>
        <a:lstStyle/>
        <a:p>
          <a:endParaRPr lang="en-US"/>
        </a:p>
      </dgm:t>
    </dgm:pt>
    <dgm:pt modelId="{8B79DC5B-6AE1-4731-8A3B-8BE677A849E5}">
      <dgm:prSet/>
      <dgm:spPr/>
      <dgm:t>
        <a:bodyPr/>
        <a:lstStyle/>
        <a:p>
          <a:r>
            <a:rPr lang="en-US"/>
            <a:t>Schedule follow-up peer check-ins</a:t>
          </a:r>
        </a:p>
      </dgm:t>
    </dgm:pt>
    <dgm:pt modelId="{5E82B066-D7CA-4F7C-9801-0165B4BD044C}" type="parTrans" cxnId="{AC93B1B6-C5C1-4770-8D07-90231AA8DAE8}">
      <dgm:prSet/>
      <dgm:spPr/>
      <dgm:t>
        <a:bodyPr/>
        <a:lstStyle/>
        <a:p>
          <a:endParaRPr lang="en-US"/>
        </a:p>
      </dgm:t>
    </dgm:pt>
    <dgm:pt modelId="{D5A81219-F418-4615-AA0E-776F8ED1DBFC}" type="sibTrans" cxnId="{AC93B1B6-C5C1-4770-8D07-90231AA8DAE8}">
      <dgm:prSet/>
      <dgm:spPr/>
      <dgm:t>
        <a:bodyPr/>
        <a:lstStyle/>
        <a:p>
          <a:endParaRPr lang="en-US"/>
        </a:p>
      </dgm:t>
    </dgm:pt>
    <dgm:pt modelId="{60716083-58A5-4BE7-982F-D15856E60FE7}">
      <dgm:prSet/>
      <dgm:spPr/>
      <dgm:t>
        <a:bodyPr/>
        <a:lstStyle/>
        <a:p>
          <a:r>
            <a:rPr lang="en-US"/>
            <a:t>Begin integrating strategies into clinical practice</a:t>
          </a:r>
        </a:p>
      </dgm:t>
    </dgm:pt>
    <dgm:pt modelId="{BC5C4E78-54AB-4828-8CA8-D150D61F0F72}" type="parTrans" cxnId="{333AAEC7-9039-4B20-B65D-9A0A66D19781}">
      <dgm:prSet/>
      <dgm:spPr/>
      <dgm:t>
        <a:bodyPr/>
        <a:lstStyle/>
        <a:p>
          <a:endParaRPr lang="en-US"/>
        </a:p>
      </dgm:t>
    </dgm:pt>
    <dgm:pt modelId="{6C32CDD4-F76A-44AB-93CC-DE82947DB483}" type="sibTrans" cxnId="{333AAEC7-9039-4B20-B65D-9A0A66D19781}">
      <dgm:prSet/>
      <dgm:spPr/>
      <dgm:t>
        <a:bodyPr/>
        <a:lstStyle/>
        <a:p>
          <a:endParaRPr lang="en-US"/>
        </a:p>
      </dgm:t>
    </dgm:pt>
    <dgm:pt modelId="{E54E30C7-513B-4FD7-825D-0DE3196C9344}">
      <dgm:prSet/>
      <dgm:spPr/>
      <dgm:t>
        <a:bodyPr/>
        <a:lstStyle/>
        <a:p>
          <a:r>
            <a:rPr lang="en-US"/>
            <a:t>Prepare for Phase 3: Modeling &amp; Integration</a:t>
          </a:r>
        </a:p>
      </dgm:t>
    </dgm:pt>
    <dgm:pt modelId="{01265385-3A61-4710-934E-B3B6ED04556D}" type="parTrans" cxnId="{AC269545-036B-4FA8-B4DB-6A6FDB658D52}">
      <dgm:prSet/>
      <dgm:spPr/>
      <dgm:t>
        <a:bodyPr/>
        <a:lstStyle/>
        <a:p>
          <a:endParaRPr lang="en-US"/>
        </a:p>
      </dgm:t>
    </dgm:pt>
    <dgm:pt modelId="{865958CB-6579-4E3E-AE5A-0108478AFA91}" type="sibTrans" cxnId="{AC269545-036B-4FA8-B4DB-6A6FDB658D52}">
      <dgm:prSet/>
      <dgm:spPr/>
      <dgm:t>
        <a:bodyPr/>
        <a:lstStyle/>
        <a:p>
          <a:endParaRPr lang="en-US"/>
        </a:p>
      </dgm:t>
    </dgm:pt>
    <dgm:pt modelId="{FCFD5D9D-5275-4154-A100-6232B2E16AF4}" type="pres">
      <dgm:prSet presAssocID="{68396A12-E976-4FE2-9291-9A84D333DE61}" presName="root" presStyleCnt="0">
        <dgm:presLayoutVars>
          <dgm:dir/>
          <dgm:resizeHandles val="exact"/>
        </dgm:presLayoutVars>
      </dgm:prSet>
      <dgm:spPr/>
    </dgm:pt>
    <dgm:pt modelId="{9A2742EB-38F6-4CB5-A526-131FC64DBCBA}" type="pres">
      <dgm:prSet presAssocID="{68396A12-E976-4FE2-9291-9A84D333DE61}" presName="container" presStyleCnt="0">
        <dgm:presLayoutVars>
          <dgm:dir/>
          <dgm:resizeHandles val="exact"/>
        </dgm:presLayoutVars>
      </dgm:prSet>
      <dgm:spPr/>
    </dgm:pt>
    <dgm:pt modelId="{153EAC71-A2A3-4DCC-A565-FB07F1557F61}" type="pres">
      <dgm:prSet presAssocID="{78EB5286-0877-4DFF-B024-AAB976EEA317}" presName="compNode" presStyleCnt="0"/>
      <dgm:spPr/>
    </dgm:pt>
    <dgm:pt modelId="{C718513B-67C0-4673-94A1-6CB55212FB21}" type="pres">
      <dgm:prSet presAssocID="{78EB5286-0877-4DFF-B024-AAB976EEA317}" presName="iconBgRect" presStyleLbl="bgShp" presStyleIdx="0" presStyleCnt="4"/>
      <dgm:spPr/>
    </dgm:pt>
    <dgm:pt modelId="{19D6D21B-D683-47EE-9FAD-4CB09E6EDC47}" type="pres">
      <dgm:prSet presAssocID="{78EB5286-0877-4DFF-B024-AAB976EEA31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B5894BC-6582-48EE-8F0F-C915BD9E2ADB}" type="pres">
      <dgm:prSet presAssocID="{78EB5286-0877-4DFF-B024-AAB976EEA317}" presName="spaceRect" presStyleCnt="0"/>
      <dgm:spPr/>
    </dgm:pt>
    <dgm:pt modelId="{EB3AC0C0-0161-46B3-9816-066AF37054E8}" type="pres">
      <dgm:prSet presAssocID="{78EB5286-0877-4DFF-B024-AAB976EEA317}" presName="textRect" presStyleLbl="revTx" presStyleIdx="0" presStyleCnt="4">
        <dgm:presLayoutVars>
          <dgm:chMax val="1"/>
          <dgm:chPref val="1"/>
        </dgm:presLayoutVars>
      </dgm:prSet>
      <dgm:spPr/>
    </dgm:pt>
    <dgm:pt modelId="{65D827B6-034C-4DC1-AA24-A15ED632F308}" type="pres">
      <dgm:prSet presAssocID="{D4AE4597-581F-45AB-8780-B92CA01A3464}" presName="sibTrans" presStyleLbl="sibTrans2D1" presStyleIdx="0" presStyleCnt="0"/>
      <dgm:spPr/>
    </dgm:pt>
    <dgm:pt modelId="{4A9D5087-F374-4755-AC52-0BE95D261A37}" type="pres">
      <dgm:prSet presAssocID="{8B79DC5B-6AE1-4731-8A3B-8BE677A849E5}" presName="compNode" presStyleCnt="0"/>
      <dgm:spPr/>
    </dgm:pt>
    <dgm:pt modelId="{EC56572B-F581-41CB-A87F-BE64768B9D27}" type="pres">
      <dgm:prSet presAssocID="{8B79DC5B-6AE1-4731-8A3B-8BE677A849E5}" presName="iconBgRect" presStyleLbl="bgShp" presStyleIdx="1" presStyleCnt="4"/>
      <dgm:spPr/>
    </dgm:pt>
    <dgm:pt modelId="{60769C82-B4F4-47C5-ADC8-95DECD17FD17}" type="pres">
      <dgm:prSet presAssocID="{8B79DC5B-6AE1-4731-8A3B-8BE677A849E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4D81E5ED-13B3-4877-A43A-CE8355C57320}" type="pres">
      <dgm:prSet presAssocID="{8B79DC5B-6AE1-4731-8A3B-8BE677A849E5}" presName="spaceRect" presStyleCnt="0"/>
      <dgm:spPr/>
    </dgm:pt>
    <dgm:pt modelId="{369DC7C2-08F1-4ED9-90E2-89202FC4EDA0}" type="pres">
      <dgm:prSet presAssocID="{8B79DC5B-6AE1-4731-8A3B-8BE677A849E5}" presName="textRect" presStyleLbl="revTx" presStyleIdx="1" presStyleCnt="4">
        <dgm:presLayoutVars>
          <dgm:chMax val="1"/>
          <dgm:chPref val="1"/>
        </dgm:presLayoutVars>
      </dgm:prSet>
      <dgm:spPr/>
    </dgm:pt>
    <dgm:pt modelId="{4D5CDD94-6674-48DF-A2DF-028C4912F0DC}" type="pres">
      <dgm:prSet presAssocID="{D5A81219-F418-4615-AA0E-776F8ED1DBFC}" presName="sibTrans" presStyleLbl="sibTrans2D1" presStyleIdx="0" presStyleCnt="0"/>
      <dgm:spPr/>
    </dgm:pt>
    <dgm:pt modelId="{76EE8A33-D312-40CB-B512-550A4E9BFEF3}" type="pres">
      <dgm:prSet presAssocID="{60716083-58A5-4BE7-982F-D15856E60FE7}" presName="compNode" presStyleCnt="0"/>
      <dgm:spPr/>
    </dgm:pt>
    <dgm:pt modelId="{B41E3D46-A431-45D4-A6DB-C8522CBA7EFE}" type="pres">
      <dgm:prSet presAssocID="{60716083-58A5-4BE7-982F-D15856E60FE7}" presName="iconBgRect" presStyleLbl="bgShp" presStyleIdx="2" presStyleCnt="4"/>
      <dgm:spPr/>
    </dgm:pt>
    <dgm:pt modelId="{CF717783-EC08-4284-8781-5399EC8CA533}" type="pres">
      <dgm:prSet presAssocID="{60716083-58A5-4BE7-982F-D15856E60FE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084B80B4-9121-4E93-AF70-B4BD51A920FB}" type="pres">
      <dgm:prSet presAssocID="{60716083-58A5-4BE7-982F-D15856E60FE7}" presName="spaceRect" presStyleCnt="0"/>
      <dgm:spPr/>
    </dgm:pt>
    <dgm:pt modelId="{D4D8B490-537B-4504-B6CB-7269A93103C5}" type="pres">
      <dgm:prSet presAssocID="{60716083-58A5-4BE7-982F-D15856E60FE7}" presName="textRect" presStyleLbl="revTx" presStyleIdx="2" presStyleCnt="4">
        <dgm:presLayoutVars>
          <dgm:chMax val="1"/>
          <dgm:chPref val="1"/>
        </dgm:presLayoutVars>
      </dgm:prSet>
      <dgm:spPr/>
    </dgm:pt>
    <dgm:pt modelId="{C8DAFD26-DCD8-415B-A8F9-CAEA9FB1041F}" type="pres">
      <dgm:prSet presAssocID="{6C32CDD4-F76A-44AB-93CC-DE82947DB483}" presName="sibTrans" presStyleLbl="sibTrans2D1" presStyleIdx="0" presStyleCnt="0"/>
      <dgm:spPr/>
    </dgm:pt>
    <dgm:pt modelId="{B9AA7A67-065C-4FF8-9065-21931B27F0F0}" type="pres">
      <dgm:prSet presAssocID="{E54E30C7-513B-4FD7-825D-0DE3196C9344}" presName="compNode" presStyleCnt="0"/>
      <dgm:spPr/>
    </dgm:pt>
    <dgm:pt modelId="{E9194885-E387-485C-A51B-975947B41017}" type="pres">
      <dgm:prSet presAssocID="{E54E30C7-513B-4FD7-825D-0DE3196C9344}" presName="iconBgRect" presStyleLbl="bgShp" presStyleIdx="3" presStyleCnt="4"/>
      <dgm:spPr/>
    </dgm:pt>
    <dgm:pt modelId="{C8DA460D-D3F2-434D-A251-E5117D329A3E}" type="pres">
      <dgm:prSet presAssocID="{E54E30C7-513B-4FD7-825D-0DE3196C934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2C0EBE3D-96D1-4FA6-B1F9-1E981369B96B}" type="pres">
      <dgm:prSet presAssocID="{E54E30C7-513B-4FD7-825D-0DE3196C9344}" presName="spaceRect" presStyleCnt="0"/>
      <dgm:spPr/>
    </dgm:pt>
    <dgm:pt modelId="{0147A4EB-A663-4B94-96D8-7BD42E4293FF}" type="pres">
      <dgm:prSet presAssocID="{E54E30C7-513B-4FD7-825D-0DE3196C934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5C1AC09-3D56-466E-BDC8-3532E5D606C9}" type="presOf" srcId="{60716083-58A5-4BE7-982F-D15856E60FE7}" destId="{D4D8B490-537B-4504-B6CB-7269A93103C5}" srcOrd="0" destOrd="0" presId="urn:microsoft.com/office/officeart/2018/2/layout/IconCircleList"/>
    <dgm:cxn modelId="{8E4B7F3C-FE9D-4FDD-AE74-B5D155955737}" type="presOf" srcId="{8B79DC5B-6AE1-4731-8A3B-8BE677A849E5}" destId="{369DC7C2-08F1-4ED9-90E2-89202FC4EDA0}" srcOrd="0" destOrd="0" presId="urn:microsoft.com/office/officeart/2018/2/layout/IconCircleList"/>
    <dgm:cxn modelId="{7ECD2D41-99DC-48AF-BA82-1E1726B1F506}" type="presOf" srcId="{6C32CDD4-F76A-44AB-93CC-DE82947DB483}" destId="{C8DAFD26-DCD8-415B-A8F9-CAEA9FB1041F}" srcOrd="0" destOrd="0" presId="urn:microsoft.com/office/officeart/2018/2/layout/IconCircleList"/>
    <dgm:cxn modelId="{BF9EE544-5C33-4AD9-B10D-007AF477DA06}" type="presOf" srcId="{68396A12-E976-4FE2-9291-9A84D333DE61}" destId="{FCFD5D9D-5275-4154-A100-6232B2E16AF4}" srcOrd="0" destOrd="0" presId="urn:microsoft.com/office/officeart/2018/2/layout/IconCircleList"/>
    <dgm:cxn modelId="{AC269545-036B-4FA8-B4DB-6A6FDB658D52}" srcId="{68396A12-E976-4FE2-9291-9A84D333DE61}" destId="{E54E30C7-513B-4FD7-825D-0DE3196C9344}" srcOrd="3" destOrd="0" parTransId="{01265385-3A61-4710-934E-B3B6ED04556D}" sibTransId="{865958CB-6579-4E3E-AE5A-0108478AFA91}"/>
    <dgm:cxn modelId="{732BE371-1FF5-465D-8FAF-E894F7FDC7F8}" type="presOf" srcId="{D5A81219-F418-4615-AA0E-776F8ED1DBFC}" destId="{4D5CDD94-6674-48DF-A2DF-028C4912F0DC}" srcOrd="0" destOrd="0" presId="urn:microsoft.com/office/officeart/2018/2/layout/IconCircleList"/>
    <dgm:cxn modelId="{5A93467D-CF5C-4B27-8F97-0FEF56EDFD52}" srcId="{68396A12-E976-4FE2-9291-9A84D333DE61}" destId="{78EB5286-0877-4DFF-B024-AAB976EEA317}" srcOrd="0" destOrd="0" parTransId="{9F3DA5BB-B538-496A-8A0E-A296541AF3E5}" sibTransId="{D4AE4597-581F-45AB-8780-B92CA01A3464}"/>
    <dgm:cxn modelId="{39D77F8E-B9DE-4AFC-A312-7830F4E6AE84}" type="presOf" srcId="{D4AE4597-581F-45AB-8780-B92CA01A3464}" destId="{65D827B6-034C-4DC1-AA24-A15ED632F308}" srcOrd="0" destOrd="0" presId="urn:microsoft.com/office/officeart/2018/2/layout/IconCircleList"/>
    <dgm:cxn modelId="{AC93B1B6-C5C1-4770-8D07-90231AA8DAE8}" srcId="{68396A12-E976-4FE2-9291-9A84D333DE61}" destId="{8B79DC5B-6AE1-4731-8A3B-8BE677A849E5}" srcOrd="1" destOrd="0" parTransId="{5E82B066-D7CA-4F7C-9801-0165B4BD044C}" sibTransId="{D5A81219-F418-4615-AA0E-776F8ED1DBFC}"/>
    <dgm:cxn modelId="{D41FF2C3-46AE-4F46-BFC4-EA5C5AD8362D}" type="presOf" srcId="{78EB5286-0877-4DFF-B024-AAB976EEA317}" destId="{EB3AC0C0-0161-46B3-9816-066AF37054E8}" srcOrd="0" destOrd="0" presId="urn:microsoft.com/office/officeart/2018/2/layout/IconCircleList"/>
    <dgm:cxn modelId="{333AAEC7-9039-4B20-B65D-9A0A66D19781}" srcId="{68396A12-E976-4FE2-9291-9A84D333DE61}" destId="{60716083-58A5-4BE7-982F-D15856E60FE7}" srcOrd="2" destOrd="0" parTransId="{BC5C4E78-54AB-4828-8CA8-D150D61F0F72}" sibTransId="{6C32CDD4-F76A-44AB-93CC-DE82947DB483}"/>
    <dgm:cxn modelId="{917140D2-6F20-4324-9682-87299224ADE4}" type="presOf" srcId="{E54E30C7-513B-4FD7-825D-0DE3196C9344}" destId="{0147A4EB-A663-4B94-96D8-7BD42E4293FF}" srcOrd="0" destOrd="0" presId="urn:microsoft.com/office/officeart/2018/2/layout/IconCircleList"/>
    <dgm:cxn modelId="{F3684B83-86F5-4A25-8840-DBF1F22B3BA9}" type="presParOf" srcId="{FCFD5D9D-5275-4154-A100-6232B2E16AF4}" destId="{9A2742EB-38F6-4CB5-A526-131FC64DBCBA}" srcOrd="0" destOrd="0" presId="urn:microsoft.com/office/officeart/2018/2/layout/IconCircleList"/>
    <dgm:cxn modelId="{A1B4EFF6-85D9-4EB1-96E3-E5F8E22CB7AA}" type="presParOf" srcId="{9A2742EB-38F6-4CB5-A526-131FC64DBCBA}" destId="{153EAC71-A2A3-4DCC-A565-FB07F1557F61}" srcOrd="0" destOrd="0" presId="urn:microsoft.com/office/officeart/2018/2/layout/IconCircleList"/>
    <dgm:cxn modelId="{713EF42E-7484-4C00-A85F-161F77079DC2}" type="presParOf" srcId="{153EAC71-A2A3-4DCC-A565-FB07F1557F61}" destId="{C718513B-67C0-4673-94A1-6CB55212FB21}" srcOrd="0" destOrd="0" presId="urn:microsoft.com/office/officeart/2018/2/layout/IconCircleList"/>
    <dgm:cxn modelId="{CF6D4EB5-F9C5-4221-9198-4C9D9F4E9073}" type="presParOf" srcId="{153EAC71-A2A3-4DCC-A565-FB07F1557F61}" destId="{19D6D21B-D683-47EE-9FAD-4CB09E6EDC47}" srcOrd="1" destOrd="0" presId="urn:microsoft.com/office/officeart/2018/2/layout/IconCircleList"/>
    <dgm:cxn modelId="{8F76CC90-8F96-4A4E-934A-5989A234CB35}" type="presParOf" srcId="{153EAC71-A2A3-4DCC-A565-FB07F1557F61}" destId="{4B5894BC-6582-48EE-8F0F-C915BD9E2ADB}" srcOrd="2" destOrd="0" presId="urn:microsoft.com/office/officeart/2018/2/layout/IconCircleList"/>
    <dgm:cxn modelId="{696E8BD8-D346-43C9-8C60-648AC17E4366}" type="presParOf" srcId="{153EAC71-A2A3-4DCC-A565-FB07F1557F61}" destId="{EB3AC0C0-0161-46B3-9816-066AF37054E8}" srcOrd="3" destOrd="0" presId="urn:microsoft.com/office/officeart/2018/2/layout/IconCircleList"/>
    <dgm:cxn modelId="{EB58FDC4-71F2-469A-B25E-406AEB2AE130}" type="presParOf" srcId="{9A2742EB-38F6-4CB5-A526-131FC64DBCBA}" destId="{65D827B6-034C-4DC1-AA24-A15ED632F308}" srcOrd="1" destOrd="0" presId="urn:microsoft.com/office/officeart/2018/2/layout/IconCircleList"/>
    <dgm:cxn modelId="{54499110-5F45-4C8E-80F9-C235FD642E31}" type="presParOf" srcId="{9A2742EB-38F6-4CB5-A526-131FC64DBCBA}" destId="{4A9D5087-F374-4755-AC52-0BE95D261A37}" srcOrd="2" destOrd="0" presId="urn:microsoft.com/office/officeart/2018/2/layout/IconCircleList"/>
    <dgm:cxn modelId="{5336D75E-E60F-4FAC-BEF3-65D5FBE66B20}" type="presParOf" srcId="{4A9D5087-F374-4755-AC52-0BE95D261A37}" destId="{EC56572B-F581-41CB-A87F-BE64768B9D27}" srcOrd="0" destOrd="0" presId="urn:microsoft.com/office/officeart/2018/2/layout/IconCircleList"/>
    <dgm:cxn modelId="{0A28632E-AAEB-4362-8FD4-E0631B449364}" type="presParOf" srcId="{4A9D5087-F374-4755-AC52-0BE95D261A37}" destId="{60769C82-B4F4-47C5-ADC8-95DECD17FD17}" srcOrd="1" destOrd="0" presId="urn:microsoft.com/office/officeart/2018/2/layout/IconCircleList"/>
    <dgm:cxn modelId="{815478DF-BB19-4A0B-B362-B2DA2C6CD77F}" type="presParOf" srcId="{4A9D5087-F374-4755-AC52-0BE95D261A37}" destId="{4D81E5ED-13B3-4877-A43A-CE8355C57320}" srcOrd="2" destOrd="0" presId="urn:microsoft.com/office/officeart/2018/2/layout/IconCircleList"/>
    <dgm:cxn modelId="{BF74081C-0742-4408-96FA-905C14986E54}" type="presParOf" srcId="{4A9D5087-F374-4755-AC52-0BE95D261A37}" destId="{369DC7C2-08F1-4ED9-90E2-89202FC4EDA0}" srcOrd="3" destOrd="0" presId="urn:microsoft.com/office/officeart/2018/2/layout/IconCircleList"/>
    <dgm:cxn modelId="{94ADD419-5E3C-4BC1-B6A5-16428DA09725}" type="presParOf" srcId="{9A2742EB-38F6-4CB5-A526-131FC64DBCBA}" destId="{4D5CDD94-6674-48DF-A2DF-028C4912F0DC}" srcOrd="3" destOrd="0" presId="urn:microsoft.com/office/officeart/2018/2/layout/IconCircleList"/>
    <dgm:cxn modelId="{229BCAA4-83D2-4EFC-9866-7B4D981755FF}" type="presParOf" srcId="{9A2742EB-38F6-4CB5-A526-131FC64DBCBA}" destId="{76EE8A33-D312-40CB-B512-550A4E9BFEF3}" srcOrd="4" destOrd="0" presId="urn:microsoft.com/office/officeart/2018/2/layout/IconCircleList"/>
    <dgm:cxn modelId="{571F7F32-CAAD-4590-B7E0-7F9B587CB4FE}" type="presParOf" srcId="{76EE8A33-D312-40CB-B512-550A4E9BFEF3}" destId="{B41E3D46-A431-45D4-A6DB-C8522CBA7EFE}" srcOrd="0" destOrd="0" presId="urn:microsoft.com/office/officeart/2018/2/layout/IconCircleList"/>
    <dgm:cxn modelId="{E7DFBD2E-2B46-4737-B573-321257BBE28A}" type="presParOf" srcId="{76EE8A33-D312-40CB-B512-550A4E9BFEF3}" destId="{CF717783-EC08-4284-8781-5399EC8CA533}" srcOrd="1" destOrd="0" presId="urn:microsoft.com/office/officeart/2018/2/layout/IconCircleList"/>
    <dgm:cxn modelId="{3057692D-1D23-4747-BC0B-F4452B6CE393}" type="presParOf" srcId="{76EE8A33-D312-40CB-B512-550A4E9BFEF3}" destId="{084B80B4-9121-4E93-AF70-B4BD51A920FB}" srcOrd="2" destOrd="0" presId="urn:microsoft.com/office/officeart/2018/2/layout/IconCircleList"/>
    <dgm:cxn modelId="{DF3BE746-5A67-4EA4-A51D-77003274DD64}" type="presParOf" srcId="{76EE8A33-D312-40CB-B512-550A4E9BFEF3}" destId="{D4D8B490-537B-4504-B6CB-7269A93103C5}" srcOrd="3" destOrd="0" presId="urn:microsoft.com/office/officeart/2018/2/layout/IconCircleList"/>
    <dgm:cxn modelId="{925200B0-B3B4-4338-83F7-DC9563B6973E}" type="presParOf" srcId="{9A2742EB-38F6-4CB5-A526-131FC64DBCBA}" destId="{C8DAFD26-DCD8-415B-A8F9-CAEA9FB1041F}" srcOrd="5" destOrd="0" presId="urn:microsoft.com/office/officeart/2018/2/layout/IconCircleList"/>
    <dgm:cxn modelId="{6701D584-24F2-4B51-97E0-22C942327495}" type="presParOf" srcId="{9A2742EB-38F6-4CB5-A526-131FC64DBCBA}" destId="{B9AA7A67-065C-4FF8-9065-21931B27F0F0}" srcOrd="6" destOrd="0" presId="urn:microsoft.com/office/officeart/2018/2/layout/IconCircleList"/>
    <dgm:cxn modelId="{8549D401-B7BC-4782-84F6-80A7606DB354}" type="presParOf" srcId="{B9AA7A67-065C-4FF8-9065-21931B27F0F0}" destId="{E9194885-E387-485C-A51B-975947B41017}" srcOrd="0" destOrd="0" presId="urn:microsoft.com/office/officeart/2018/2/layout/IconCircleList"/>
    <dgm:cxn modelId="{BD1FFCDF-C5B1-475C-899E-AD2143DF8D73}" type="presParOf" srcId="{B9AA7A67-065C-4FF8-9065-21931B27F0F0}" destId="{C8DA460D-D3F2-434D-A251-E5117D329A3E}" srcOrd="1" destOrd="0" presId="urn:microsoft.com/office/officeart/2018/2/layout/IconCircleList"/>
    <dgm:cxn modelId="{DA7DA51E-5E19-4C88-9178-2DC0CF7FBBE1}" type="presParOf" srcId="{B9AA7A67-065C-4FF8-9065-21931B27F0F0}" destId="{2C0EBE3D-96D1-4FA6-B1F9-1E981369B96B}" srcOrd="2" destOrd="0" presId="urn:microsoft.com/office/officeart/2018/2/layout/IconCircleList"/>
    <dgm:cxn modelId="{DC1B0DF1-5062-45D9-A49A-E5C0E6A01576}" type="presParOf" srcId="{B9AA7A67-065C-4FF8-9065-21931B27F0F0}" destId="{0147A4EB-A663-4B94-96D8-7BD42E4293F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AF66ABE-B3E7-4BA6-B405-F34BD626CE0E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532A0F-863E-4E38-ABD0-C892EA49466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What strategies are you most excited to try?</a:t>
          </a:r>
        </a:p>
      </dgm:t>
    </dgm:pt>
    <dgm:pt modelId="{CD9E7847-DC5F-421C-A9ED-F1C93E722233}" type="parTrans" cxnId="{D49BD24C-7BB3-4E8D-87EF-CAACA39F3894}">
      <dgm:prSet/>
      <dgm:spPr/>
      <dgm:t>
        <a:bodyPr/>
        <a:lstStyle/>
        <a:p>
          <a:endParaRPr lang="en-US"/>
        </a:p>
      </dgm:t>
    </dgm:pt>
    <dgm:pt modelId="{813A5306-C087-424D-843D-1EA93D9E9958}" type="sibTrans" cxnId="{D49BD24C-7BB3-4E8D-87EF-CAACA39F3894}">
      <dgm:prSet/>
      <dgm:spPr/>
      <dgm:t>
        <a:bodyPr/>
        <a:lstStyle/>
        <a:p>
          <a:endParaRPr lang="en-US"/>
        </a:p>
      </dgm:t>
    </dgm:pt>
    <dgm:pt modelId="{D766CC24-DE98-4B47-A631-262D87B20CE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Any early challenges or concerns?</a:t>
          </a:r>
        </a:p>
      </dgm:t>
    </dgm:pt>
    <dgm:pt modelId="{818397D2-9B31-491C-A544-C7FC70E1C446}" type="parTrans" cxnId="{5B20EE9D-DEAB-4E45-80B9-410C6D1476A8}">
      <dgm:prSet/>
      <dgm:spPr/>
      <dgm:t>
        <a:bodyPr/>
        <a:lstStyle/>
        <a:p>
          <a:endParaRPr lang="en-US"/>
        </a:p>
      </dgm:t>
    </dgm:pt>
    <dgm:pt modelId="{1312EBB6-5C07-4DF8-882C-3611AA817BB6}" type="sibTrans" cxnId="{5B20EE9D-DEAB-4E45-80B9-410C6D1476A8}">
      <dgm:prSet/>
      <dgm:spPr/>
      <dgm:t>
        <a:bodyPr/>
        <a:lstStyle/>
        <a:p>
          <a:endParaRPr lang="en-US"/>
        </a:p>
      </dgm:t>
    </dgm:pt>
    <dgm:pt modelId="{577C2E5E-2111-49FC-B665-DF5046591754}" type="pres">
      <dgm:prSet presAssocID="{8AF66ABE-B3E7-4BA6-B405-F34BD626CE0E}" presName="root" presStyleCnt="0">
        <dgm:presLayoutVars>
          <dgm:dir/>
          <dgm:resizeHandles val="exact"/>
        </dgm:presLayoutVars>
      </dgm:prSet>
      <dgm:spPr/>
    </dgm:pt>
    <dgm:pt modelId="{DE6867D9-7084-4518-B93F-F1C85BDFD4DB}" type="pres">
      <dgm:prSet presAssocID="{DD532A0F-863E-4E38-ABD0-C892EA494669}" presName="compNode" presStyleCnt="0"/>
      <dgm:spPr/>
    </dgm:pt>
    <dgm:pt modelId="{9891EE54-996F-4B88-BAD5-0380603A6C92}" type="pres">
      <dgm:prSet presAssocID="{DD532A0F-863E-4E38-ABD0-C892EA494669}" presName="iconBgRect" presStyleLbl="bgShp" presStyleIdx="0" presStyleCnt="2"/>
      <dgm:spPr/>
    </dgm:pt>
    <dgm:pt modelId="{3708036E-CBE4-4B13-95BA-0681BC9956C7}" type="pres">
      <dgm:prSet presAssocID="{DD532A0F-863E-4E38-ABD0-C892EA49466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1B7CA813-407F-41E0-BF90-4829280576DF}" type="pres">
      <dgm:prSet presAssocID="{DD532A0F-863E-4E38-ABD0-C892EA494669}" presName="spaceRect" presStyleCnt="0"/>
      <dgm:spPr/>
    </dgm:pt>
    <dgm:pt modelId="{D9144D2B-595C-4036-95B5-F60BDBECB402}" type="pres">
      <dgm:prSet presAssocID="{DD532A0F-863E-4E38-ABD0-C892EA494669}" presName="textRect" presStyleLbl="revTx" presStyleIdx="0" presStyleCnt="2">
        <dgm:presLayoutVars>
          <dgm:chMax val="1"/>
          <dgm:chPref val="1"/>
        </dgm:presLayoutVars>
      </dgm:prSet>
      <dgm:spPr/>
    </dgm:pt>
    <dgm:pt modelId="{7D098412-8745-4328-858F-1D584952A2B4}" type="pres">
      <dgm:prSet presAssocID="{813A5306-C087-424D-843D-1EA93D9E9958}" presName="sibTrans" presStyleCnt="0"/>
      <dgm:spPr/>
    </dgm:pt>
    <dgm:pt modelId="{64558772-9ED7-46EC-A297-C394331F528D}" type="pres">
      <dgm:prSet presAssocID="{D766CC24-DE98-4B47-A631-262D87B20CE3}" presName="compNode" presStyleCnt="0"/>
      <dgm:spPr/>
    </dgm:pt>
    <dgm:pt modelId="{048B1197-384D-4383-B515-92E8E31D14E4}" type="pres">
      <dgm:prSet presAssocID="{D766CC24-DE98-4B47-A631-262D87B20CE3}" presName="iconBgRect" presStyleLbl="bgShp" presStyleIdx="1" presStyleCnt="2"/>
      <dgm:spPr/>
    </dgm:pt>
    <dgm:pt modelId="{A77A92F9-F9BC-4478-A9FA-0F99DAD61C0E}" type="pres">
      <dgm:prSet presAssocID="{D766CC24-DE98-4B47-A631-262D87B20CE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9522B180-3904-4AFA-8D69-830A0DB48822}" type="pres">
      <dgm:prSet presAssocID="{D766CC24-DE98-4B47-A631-262D87B20CE3}" presName="spaceRect" presStyleCnt="0"/>
      <dgm:spPr/>
    </dgm:pt>
    <dgm:pt modelId="{94A3154A-11A1-4B71-8A5D-66DFFB3C4368}" type="pres">
      <dgm:prSet presAssocID="{D766CC24-DE98-4B47-A631-262D87B20CE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49BD24C-7BB3-4E8D-87EF-CAACA39F3894}" srcId="{8AF66ABE-B3E7-4BA6-B405-F34BD626CE0E}" destId="{DD532A0F-863E-4E38-ABD0-C892EA494669}" srcOrd="0" destOrd="0" parTransId="{CD9E7847-DC5F-421C-A9ED-F1C93E722233}" sibTransId="{813A5306-C087-424D-843D-1EA93D9E9958}"/>
    <dgm:cxn modelId="{AC6C4E7A-CD97-43C2-AB17-6B1428F0C4DA}" type="presOf" srcId="{DD532A0F-863E-4E38-ABD0-C892EA494669}" destId="{D9144D2B-595C-4036-95B5-F60BDBECB402}" srcOrd="0" destOrd="0" presId="urn:microsoft.com/office/officeart/2018/5/layout/IconCircleLabelList"/>
    <dgm:cxn modelId="{5B20EE9D-DEAB-4E45-80B9-410C6D1476A8}" srcId="{8AF66ABE-B3E7-4BA6-B405-F34BD626CE0E}" destId="{D766CC24-DE98-4B47-A631-262D87B20CE3}" srcOrd="1" destOrd="0" parTransId="{818397D2-9B31-491C-A544-C7FC70E1C446}" sibTransId="{1312EBB6-5C07-4DF8-882C-3611AA817BB6}"/>
    <dgm:cxn modelId="{E63A2FF9-F068-4E07-8804-C606DEA08756}" type="presOf" srcId="{8AF66ABE-B3E7-4BA6-B405-F34BD626CE0E}" destId="{577C2E5E-2111-49FC-B665-DF5046591754}" srcOrd="0" destOrd="0" presId="urn:microsoft.com/office/officeart/2018/5/layout/IconCircleLabelList"/>
    <dgm:cxn modelId="{B66B9CFE-D4D8-4184-92CE-3AD763D65CB0}" type="presOf" srcId="{D766CC24-DE98-4B47-A631-262D87B20CE3}" destId="{94A3154A-11A1-4B71-8A5D-66DFFB3C4368}" srcOrd="0" destOrd="0" presId="urn:microsoft.com/office/officeart/2018/5/layout/IconCircleLabelList"/>
    <dgm:cxn modelId="{9542BEE2-5A50-4BD4-8CB3-5EA48389FE0D}" type="presParOf" srcId="{577C2E5E-2111-49FC-B665-DF5046591754}" destId="{DE6867D9-7084-4518-B93F-F1C85BDFD4DB}" srcOrd="0" destOrd="0" presId="urn:microsoft.com/office/officeart/2018/5/layout/IconCircleLabelList"/>
    <dgm:cxn modelId="{0AFA9815-A1C6-4AB9-9565-B250610E6C03}" type="presParOf" srcId="{DE6867D9-7084-4518-B93F-F1C85BDFD4DB}" destId="{9891EE54-996F-4B88-BAD5-0380603A6C92}" srcOrd="0" destOrd="0" presId="urn:microsoft.com/office/officeart/2018/5/layout/IconCircleLabelList"/>
    <dgm:cxn modelId="{348B8476-88EF-4255-99D8-A9BEB3C1AD07}" type="presParOf" srcId="{DE6867D9-7084-4518-B93F-F1C85BDFD4DB}" destId="{3708036E-CBE4-4B13-95BA-0681BC9956C7}" srcOrd="1" destOrd="0" presId="urn:microsoft.com/office/officeart/2018/5/layout/IconCircleLabelList"/>
    <dgm:cxn modelId="{065F28CD-CC88-47F7-ACC9-6641558AC91B}" type="presParOf" srcId="{DE6867D9-7084-4518-B93F-F1C85BDFD4DB}" destId="{1B7CA813-407F-41E0-BF90-4829280576DF}" srcOrd="2" destOrd="0" presId="urn:microsoft.com/office/officeart/2018/5/layout/IconCircleLabelList"/>
    <dgm:cxn modelId="{35C292D1-1938-4E8C-8C6D-31DA65A25E2C}" type="presParOf" srcId="{DE6867D9-7084-4518-B93F-F1C85BDFD4DB}" destId="{D9144D2B-595C-4036-95B5-F60BDBECB402}" srcOrd="3" destOrd="0" presId="urn:microsoft.com/office/officeart/2018/5/layout/IconCircleLabelList"/>
    <dgm:cxn modelId="{9C2FAFE7-1F9B-4127-BB49-3506EAF19B73}" type="presParOf" srcId="{577C2E5E-2111-49FC-B665-DF5046591754}" destId="{7D098412-8745-4328-858F-1D584952A2B4}" srcOrd="1" destOrd="0" presId="urn:microsoft.com/office/officeart/2018/5/layout/IconCircleLabelList"/>
    <dgm:cxn modelId="{2385BD3B-E397-414B-BC8F-80338E605925}" type="presParOf" srcId="{577C2E5E-2111-49FC-B665-DF5046591754}" destId="{64558772-9ED7-46EC-A297-C394331F528D}" srcOrd="2" destOrd="0" presId="urn:microsoft.com/office/officeart/2018/5/layout/IconCircleLabelList"/>
    <dgm:cxn modelId="{C9F80281-B2C3-4226-870C-13B4D3B2E6CB}" type="presParOf" srcId="{64558772-9ED7-46EC-A297-C394331F528D}" destId="{048B1197-384D-4383-B515-92E8E31D14E4}" srcOrd="0" destOrd="0" presId="urn:microsoft.com/office/officeart/2018/5/layout/IconCircleLabelList"/>
    <dgm:cxn modelId="{38963845-5872-4ECB-A5C6-F558793D4A57}" type="presParOf" srcId="{64558772-9ED7-46EC-A297-C394331F528D}" destId="{A77A92F9-F9BC-4478-A9FA-0F99DAD61C0E}" srcOrd="1" destOrd="0" presId="urn:microsoft.com/office/officeart/2018/5/layout/IconCircleLabelList"/>
    <dgm:cxn modelId="{58784C73-BFD1-401A-AB73-DB530345240D}" type="presParOf" srcId="{64558772-9ED7-46EC-A297-C394331F528D}" destId="{9522B180-3904-4AFA-8D69-830A0DB48822}" srcOrd="2" destOrd="0" presId="urn:microsoft.com/office/officeart/2018/5/layout/IconCircleLabelList"/>
    <dgm:cxn modelId="{3AAC9C0C-D350-4466-9257-423B8767FE8F}" type="presParOf" srcId="{64558772-9ED7-46EC-A297-C394331F528D}" destId="{94A3154A-11A1-4B71-8A5D-66DFFB3C436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A30D4-6E0B-4719-BBC7-B9F401630B17}">
      <dsp:nvSpPr>
        <dsp:cNvPr id="0" name=""/>
        <dsp:cNvSpPr/>
      </dsp:nvSpPr>
      <dsp:spPr>
        <a:xfrm>
          <a:off x="5008" y="905192"/>
          <a:ext cx="1557600" cy="46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85" tIns="123085" rIns="123085" bIns="12308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Navigate</a:t>
          </a:r>
        </a:p>
      </dsp:txBody>
      <dsp:txXfrm>
        <a:off x="5008" y="905192"/>
        <a:ext cx="1557600" cy="467280"/>
      </dsp:txXfrm>
    </dsp:sp>
    <dsp:sp modelId="{6DD6C7B2-0552-47E8-9C1F-A7A27329922B}">
      <dsp:nvSpPr>
        <dsp:cNvPr id="0" name=""/>
        <dsp:cNvSpPr/>
      </dsp:nvSpPr>
      <dsp:spPr>
        <a:xfrm>
          <a:off x="5008" y="1372472"/>
          <a:ext cx="1557600" cy="2248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856" tIns="153856" rIns="153856" bIns="153856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Navigate synchronous and asynchronous PL modules</a:t>
          </a:r>
        </a:p>
      </dsp:txBody>
      <dsp:txXfrm>
        <a:off x="5008" y="1372472"/>
        <a:ext cx="1557600" cy="2248297"/>
      </dsp:txXfrm>
    </dsp:sp>
    <dsp:sp modelId="{A70A29B6-FC0A-4C36-8E1A-A71ED81B094D}">
      <dsp:nvSpPr>
        <dsp:cNvPr id="0" name=""/>
        <dsp:cNvSpPr/>
      </dsp:nvSpPr>
      <dsp:spPr>
        <a:xfrm>
          <a:off x="1670504" y="905192"/>
          <a:ext cx="1557600" cy="46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85" tIns="123085" rIns="123085" bIns="12308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Understand</a:t>
          </a:r>
        </a:p>
      </dsp:txBody>
      <dsp:txXfrm>
        <a:off x="1670504" y="905192"/>
        <a:ext cx="1557600" cy="467280"/>
      </dsp:txXfrm>
    </dsp:sp>
    <dsp:sp modelId="{617DF7AC-641F-4BB2-BAB6-7F324F2400B9}">
      <dsp:nvSpPr>
        <dsp:cNvPr id="0" name=""/>
        <dsp:cNvSpPr/>
      </dsp:nvSpPr>
      <dsp:spPr>
        <a:xfrm>
          <a:off x="1670504" y="1372472"/>
          <a:ext cx="1557600" cy="2248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856" tIns="153856" rIns="153856" bIns="153856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Understand core clinical teaching strategies</a:t>
          </a:r>
        </a:p>
      </dsp:txBody>
      <dsp:txXfrm>
        <a:off x="1670504" y="1372472"/>
        <a:ext cx="1557600" cy="2248297"/>
      </dsp:txXfrm>
    </dsp:sp>
    <dsp:sp modelId="{2245FAEE-2E0C-4A51-985C-E1A2CD8A77D4}">
      <dsp:nvSpPr>
        <dsp:cNvPr id="0" name=""/>
        <dsp:cNvSpPr/>
      </dsp:nvSpPr>
      <dsp:spPr>
        <a:xfrm>
          <a:off x="3335999" y="905192"/>
          <a:ext cx="1557600" cy="46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85" tIns="123085" rIns="123085" bIns="12308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Review</a:t>
          </a:r>
        </a:p>
      </dsp:txBody>
      <dsp:txXfrm>
        <a:off x="3335999" y="905192"/>
        <a:ext cx="1557600" cy="467280"/>
      </dsp:txXfrm>
    </dsp:sp>
    <dsp:sp modelId="{4097B7C8-59D7-4FAC-A920-04D30B406E1B}">
      <dsp:nvSpPr>
        <dsp:cNvPr id="0" name=""/>
        <dsp:cNvSpPr/>
      </dsp:nvSpPr>
      <dsp:spPr>
        <a:xfrm>
          <a:off x="3335999" y="1372472"/>
          <a:ext cx="1557600" cy="2248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856" tIns="153856" rIns="153856" bIns="153856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Review research expectations for fellows</a:t>
          </a:r>
        </a:p>
      </dsp:txBody>
      <dsp:txXfrm>
        <a:off x="3335999" y="1372472"/>
        <a:ext cx="1557600" cy="2248297"/>
      </dsp:txXfrm>
    </dsp:sp>
    <dsp:sp modelId="{7E98338C-9767-4561-B021-186A10B8C931}">
      <dsp:nvSpPr>
        <dsp:cNvPr id="0" name=""/>
        <dsp:cNvSpPr/>
      </dsp:nvSpPr>
      <dsp:spPr>
        <a:xfrm>
          <a:off x="5001494" y="905192"/>
          <a:ext cx="1557600" cy="46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85" tIns="123085" rIns="123085" bIns="12308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Engage</a:t>
          </a:r>
        </a:p>
      </dsp:txBody>
      <dsp:txXfrm>
        <a:off x="5001494" y="905192"/>
        <a:ext cx="1557600" cy="467280"/>
      </dsp:txXfrm>
    </dsp:sp>
    <dsp:sp modelId="{FD67EEA8-472E-43E0-ADCD-65F3F851B8FF}">
      <dsp:nvSpPr>
        <dsp:cNvPr id="0" name=""/>
        <dsp:cNvSpPr/>
      </dsp:nvSpPr>
      <dsp:spPr>
        <a:xfrm>
          <a:off x="5001494" y="1372472"/>
          <a:ext cx="1557600" cy="2248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856" tIns="153856" rIns="153856" bIns="153856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Engage with technology tools relevant to teaching and mentorship</a:t>
          </a:r>
        </a:p>
      </dsp:txBody>
      <dsp:txXfrm>
        <a:off x="5001494" y="1372472"/>
        <a:ext cx="1557600" cy="2248297"/>
      </dsp:txXfrm>
    </dsp:sp>
    <dsp:sp modelId="{1BA7BF19-C6A7-4D7B-A657-4386E942298C}">
      <dsp:nvSpPr>
        <dsp:cNvPr id="0" name=""/>
        <dsp:cNvSpPr/>
      </dsp:nvSpPr>
      <dsp:spPr>
        <a:xfrm>
          <a:off x="6666990" y="905192"/>
          <a:ext cx="1557600" cy="4672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85" tIns="123085" rIns="123085" bIns="12308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Participate in</a:t>
          </a:r>
        </a:p>
      </dsp:txBody>
      <dsp:txXfrm>
        <a:off x="6666990" y="905192"/>
        <a:ext cx="1557600" cy="467280"/>
      </dsp:txXfrm>
    </dsp:sp>
    <dsp:sp modelId="{13F75B13-51B1-4BEA-9357-BDA445B26CCF}">
      <dsp:nvSpPr>
        <dsp:cNvPr id="0" name=""/>
        <dsp:cNvSpPr/>
      </dsp:nvSpPr>
      <dsp:spPr>
        <a:xfrm>
          <a:off x="6666990" y="1372472"/>
          <a:ext cx="1557600" cy="2248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856" tIns="153856" rIns="153856" bIns="153856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Participate in peer discussions and early check-ins</a:t>
          </a:r>
        </a:p>
      </dsp:txBody>
      <dsp:txXfrm>
        <a:off x="6666990" y="1372472"/>
        <a:ext cx="1557600" cy="2248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78CCC-EDC5-43F6-AAB8-B1DB99436317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57DBC8-4C6F-4776-9283-5B97262657A6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22ED8-6854-4A3F-B30D-64B5DDE0C01B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Synchronous: live sessions on teaching strategies, research methods, and clinical supervision</a:t>
          </a:r>
        </a:p>
      </dsp:txBody>
      <dsp:txXfrm>
        <a:off x="1493203" y="552"/>
        <a:ext cx="6736396" cy="1292816"/>
      </dsp:txXfrm>
    </dsp:sp>
    <dsp:sp modelId="{F387895B-D38F-4E47-8DDB-E552EA4C9680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B7659-92A9-42C6-8179-9D40D8AE558F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411220-1129-46DA-97EE-7091DA26BFFB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Asynchronous: online modules, short videos, readings, and discussion boards</a:t>
          </a:r>
        </a:p>
      </dsp:txBody>
      <dsp:txXfrm>
        <a:off x="1493203" y="1616573"/>
        <a:ext cx="6736396" cy="1292816"/>
      </dsp:txXfrm>
    </dsp:sp>
    <dsp:sp modelId="{CCF3BCFD-A4D4-4F58-A42B-03C6AE80870E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768311-3A9E-48A3-A4D8-F7C8C4D740EF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BC1F0-494C-4C00-BD57-973EEB0B34E3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Flexible pacing to accommodate schedules</a:t>
          </a:r>
        </a:p>
      </dsp:txBody>
      <dsp:txXfrm>
        <a:off x="1493203" y="3232593"/>
        <a:ext cx="6736396" cy="1292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377DB-2E15-4AF0-99A8-B901CED05700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8A6D8-64EC-42AC-80E2-A2C3D692842A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Effective bedside teaching techniques</a:t>
          </a:r>
        </a:p>
      </dsp:txBody>
      <dsp:txXfrm>
        <a:off x="90151" y="2602589"/>
        <a:ext cx="2402775" cy="720000"/>
      </dsp:txXfrm>
    </dsp:sp>
    <dsp:sp modelId="{61655F17-14F4-453D-9137-B389E497932A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74EA-B612-4957-94F8-31E0705CDABE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Mentoring fellows in patient care and research</a:t>
          </a:r>
        </a:p>
      </dsp:txBody>
      <dsp:txXfrm>
        <a:off x="2913412" y="2602589"/>
        <a:ext cx="2402775" cy="720000"/>
      </dsp:txXfrm>
    </dsp:sp>
    <dsp:sp modelId="{3244C75E-FA7A-4A4F-A292-27C0BDB62FFE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D37CF-3209-40B8-AF45-1578669FB933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Observation and feedback methods</a:t>
          </a:r>
        </a:p>
      </dsp:txBody>
      <dsp:txXfrm>
        <a:off x="5736673" y="2602589"/>
        <a:ext cx="2402775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F9CD3B-E9E2-4840-8756-47C83D8EAB70}">
      <dsp:nvSpPr>
        <dsp:cNvPr id="0" name=""/>
        <dsp:cNvSpPr/>
      </dsp:nvSpPr>
      <dsp:spPr>
        <a:xfrm>
          <a:off x="535049" y="935481"/>
          <a:ext cx="1475437" cy="14754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0B88A0-10FA-476F-B649-7CFD3E339863}">
      <dsp:nvSpPr>
        <dsp:cNvPr id="0" name=""/>
        <dsp:cNvSpPr/>
      </dsp:nvSpPr>
      <dsp:spPr>
        <a:xfrm>
          <a:off x="849487" y="124991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C9BAE-8B4B-4CDA-AE1B-DD0E640A9454}">
      <dsp:nvSpPr>
        <dsp:cNvPr id="0" name=""/>
        <dsp:cNvSpPr/>
      </dsp:nvSpPr>
      <dsp:spPr>
        <a:xfrm>
          <a:off x="63393" y="2870481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Designing and conducting ethical studies</a:t>
          </a:r>
        </a:p>
      </dsp:txBody>
      <dsp:txXfrm>
        <a:off x="63393" y="2870481"/>
        <a:ext cx="2418750" cy="720000"/>
      </dsp:txXfrm>
    </dsp:sp>
    <dsp:sp modelId="{7D84136F-A6B1-4E0C-8A98-F1E0EDD6CA4C}">
      <dsp:nvSpPr>
        <dsp:cNvPr id="0" name=""/>
        <dsp:cNvSpPr/>
      </dsp:nvSpPr>
      <dsp:spPr>
        <a:xfrm>
          <a:off x="3377081" y="935481"/>
          <a:ext cx="1475437" cy="14754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36EEA6-43BF-42EC-94C1-606E7937F0AF}">
      <dsp:nvSpPr>
        <dsp:cNvPr id="0" name=""/>
        <dsp:cNvSpPr/>
      </dsp:nvSpPr>
      <dsp:spPr>
        <a:xfrm>
          <a:off x="3691518" y="124991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DE2145-4E81-41BF-931A-7C4FF1A06915}">
      <dsp:nvSpPr>
        <dsp:cNvPr id="0" name=""/>
        <dsp:cNvSpPr/>
      </dsp:nvSpPr>
      <dsp:spPr>
        <a:xfrm>
          <a:off x="2905425" y="2870481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Reducing bias and interpreting results</a:t>
          </a:r>
        </a:p>
      </dsp:txBody>
      <dsp:txXfrm>
        <a:off x="2905425" y="2870481"/>
        <a:ext cx="2418750" cy="720000"/>
      </dsp:txXfrm>
    </dsp:sp>
    <dsp:sp modelId="{391EA2A9-0462-4615-AC7D-FE0BEE1A3FEC}">
      <dsp:nvSpPr>
        <dsp:cNvPr id="0" name=""/>
        <dsp:cNvSpPr/>
      </dsp:nvSpPr>
      <dsp:spPr>
        <a:xfrm>
          <a:off x="6219112" y="935481"/>
          <a:ext cx="1475437" cy="14754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F286A-4451-4EC3-BB7A-4BCDC4BD65BA}">
      <dsp:nvSpPr>
        <dsp:cNvPr id="0" name=""/>
        <dsp:cNvSpPr/>
      </dsp:nvSpPr>
      <dsp:spPr>
        <a:xfrm>
          <a:off x="6533550" y="124991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A9C146-22B9-4055-A876-E1173C6B365D}">
      <dsp:nvSpPr>
        <dsp:cNvPr id="0" name=""/>
        <dsp:cNvSpPr/>
      </dsp:nvSpPr>
      <dsp:spPr>
        <a:xfrm>
          <a:off x="5747456" y="2870481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Scholarly dissemination (presentations, publications)</a:t>
          </a:r>
        </a:p>
      </dsp:txBody>
      <dsp:txXfrm>
        <a:off x="5747456" y="2870481"/>
        <a:ext cx="241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3800E-BB89-4173-8A0A-0376A1370EE9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CB1F62-72C0-4019-87FF-0077D69572AA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Learning management systems (LMS) for modules and assignments</a:t>
          </a:r>
        </a:p>
      </dsp:txBody>
      <dsp:txXfrm>
        <a:off x="78583" y="2435142"/>
        <a:ext cx="2399612" cy="720000"/>
      </dsp:txXfrm>
    </dsp:sp>
    <dsp:sp modelId="{4B33A584-F8CD-47C7-835F-AAF66845CD02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E7BD9-B33E-4EB8-8907-FA1AF3679968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Collaborative platforms for discussion and file sharing</a:t>
          </a:r>
        </a:p>
      </dsp:txBody>
      <dsp:txXfrm>
        <a:off x="2898129" y="2435142"/>
        <a:ext cx="2399612" cy="720000"/>
      </dsp:txXfrm>
    </dsp:sp>
    <dsp:sp modelId="{C67C33DF-637A-4AF6-A3A1-37794A9B6C5B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BAC7C-2C24-45BD-ADCA-80F5A1E306F1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Simulation and virtual patient platforms</a:t>
          </a:r>
        </a:p>
      </dsp:txBody>
      <dsp:txXfrm>
        <a:off x="5717674" y="2435142"/>
        <a:ext cx="2399612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61403-2EE0-403F-9BBE-4843B3416C89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0BF59E-960E-4324-929D-2A2D26ABDEE3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64BAC-2D3F-4E26-A253-FF75A88EC24C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Small group discussions to share experiences</a:t>
          </a:r>
        </a:p>
      </dsp:txBody>
      <dsp:txXfrm>
        <a:off x="1493203" y="552"/>
        <a:ext cx="6736396" cy="1292816"/>
      </dsp:txXfrm>
    </dsp:sp>
    <dsp:sp modelId="{D421BA34-0A86-4D80-99D1-FF7698EBA5A9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4F9AE-28B4-41D0-941F-0583C5F073F8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37DB5-E0DA-485C-9495-202B498D07E3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Peer feedback on teaching or research strategies</a:t>
          </a:r>
        </a:p>
      </dsp:txBody>
      <dsp:txXfrm>
        <a:off x="1493203" y="1616573"/>
        <a:ext cx="6736396" cy="1292816"/>
      </dsp:txXfrm>
    </dsp:sp>
    <dsp:sp modelId="{81A5E2C2-0F91-4D61-97B2-CC830DF3FF52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8AFCD3-6256-4B69-B848-6BEA82DE2659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5383DB-0517-44A4-BCB8-EC7C5DAB8B05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Early reflection on successes and challenges</a:t>
          </a:r>
        </a:p>
      </dsp:txBody>
      <dsp:txXfrm>
        <a:off x="1493203" y="3232593"/>
        <a:ext cx="6736396" cy="12928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5BF7E8-3D24-41A1-B552-E89F76E2842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C08B9-2257-4AC9-A430-D54DF47F282C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Faculty explore and experiment with PL modules</a:t>
          </a:r>
        </a:p>
      </dsp:txBody>
      <dsp:txXfrm>
        <a:off x="25435" y="2276522"/>
        <a:ext cx="1800000" cy="720000"/>
      </dsp:txXfrm>
    </dsp:sp>
    <dsp:sp modelId="{A3DB7A9E-573D-49AE-86AF-B0AB5A33F5F4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0D15DC-10C0-457B-801D-328D150B4EE3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Early adoption of clinical teaching strategies</a:t>
          </a:r>
        </a:p>
      </dsp:txBody>
      <dsp:txXfrm>
        <a:off x="2140435" y="2276522"/>
        <a:ext cx="1800000" cy="720000"/>
      </dsp:txXfrm>
    </dsp:sp>
    <dsp:sp modelId="{6A6BC9F5-6627-4053-81FB-F7F9D7115E9E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E986B4-9071-44F3-AA80-E73C7625413E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Engagement in research mentoring discussions</a:t>
          </a:r>
        </a:p>
      </dsp:txBody>
      <dsp:txXfrm>
        <a:off x="4255435" y="2276522"/>
        <a:ext cx="1800000" cy="720000"/>
      </dsp:txXfrm>
    </dsp:sp>
    <dsp:sp modelId="{7BFE7431-9D3D-4A81-B147-8A17901553B0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3BF36-D712-4629-B04A-E7C98FC19147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Comfortable using technology for PL</a:t>
          </a:r>
        </a:p>
      </dsp:txBody>
      <dsp:txXfrm>
        <a:off x="6370435" y="2276522"/>
        <a:ext cx="180000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8513B-67C0-4673-94A1-6CB55212FB21}">
      <dsp:nvSpPr>
        <dsp:cNvPr id="0" name=""/>
        <dsp:cNvSpPr/>
      </dsp:nvSpPr>
      <dsp:spPr>
        <a:xfrm>
          <a:off x="18535" y="659889"/>
          <a:ext cx="1080124" cy="10801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6D21B-D683-47EE-9FAD-4CB09E6EDC47}">
      <dsp:nvSpPr>
        <dsp:cNvPr id="0" name=""/>
        <dsp:cNvSpPr/>
      </dsp:nvSpPr>
      <dsp:spPr>
        <a:xfrm>
          <a:off x="245361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AC0C0-0161-46B3-9816-066AF37054E8}">
      <dsp:nvSpPr>
        <dsp:cNvPr id="0" name=""/>
        <dsp:cNvSpPr/>
      </dsp:nvSpPr>
      <dsp:spPr>
        <a:xfrm>
          <a:off x="1330115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Continue engaging with modules asynchronously</a:t>
          </a:r>
        </a:p>
      </dsp:txBody>
      <dsp:txXfrm>
        <a:off x="1330115" y="659889"/>
        <a:ext cx="2546008" cy="1080124"/>
      </dsp:txXfrm>
    </dsp:sp>
    <dsp:sp modelId="{EC56572B-F581-41CB-A87F-BE64768B9D27}">
      <dsp:nvSpPr>
        <dsp:cNvPr id="0" name=""/>
        <dsp:cNvSpPr/>
      </dsp:nvSpPr>
      <dsp:spPr>
        <a:xfrm>
          <a:off x="4319746" y="659889"/>
          <a:ext cx="1080124" cy="10801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69C82-B4F4-47C5-ADC8-95DECD17FD17}">
      <dsp:nvSpPr>
        <dsp:cNvPr id="0" name=""/>
        <dsp:cNvSpPr/>
      </dsp:nvSpPr>
      <dsp:spPr>
        <a:xfrm>
          <a:off x="4546573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DC7C2-08F1-4ED9-90E2-89202FC4EDA0}">
      <dsp:nvSpPr>
        <dsp:cNvPr id="0" name=""/>
        <dsp:cNvSpPr/>
      </dsp:nvSpPr>
      <dsp:spPr>
        <a:xfrm>
          <a:off x="5631327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Schedule follow-up peer check-ins</a:t>
          </a:r>
        </a:p>
      </dsp:txBody>
      <dsp:txXfrm>
        <a:off x="5631327" y="659889"/>
        <a:ext cx="2546008" cy="1080124"/>
      </dsp:txXfrm>
    </dsp:sp>
    <dsp:sp modelId="{B41E3D46-A431-45D4-A6DB-C8522CBA7EFE}">
      <dsp:nvSpPr>
        <dsp:cNvPr id="0" name=""/>
        <dsp:cNvSpPr/>
      </dsp:nvSpPr>
      <dsp:spPr>
        <a:xfrm>
          <a:off x="18535" y="2452790"/>
          <a:ext cx="1080124" cy="10801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17783-EC08-4284-8781-5399EC8CA533}">
      <dsp:nvSpPr>
        <dsp:cNvPr id="0" name=""/>
        <dsp:cNvSpPr/>
      </dsp:nvSpPr>
      <dsp:spPr>
        <a:xfrm>
          <a:off x="245361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8B490-537B-4504-B6CB-7269A93103C5}">
      <dsp:nvSpPr>
        <dsp:cNvPr id="0" name=""/>
        <dsp:cNvSpPr/>
      </dsp:nvSpPr>
      <dsp:spPr>
        <a:xfrm>
          <a:off x="1330115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Begin integrating strategies into clinical practice</a:t>
          </a:r>
        </a:p>
      </dsp:txBody>
      <dsp:txXfrm>
        <a:off x="1330115" y="2452790"/>
        <a:ext cx="2546008" cy="1080124"/>
      </dsp:txXfrm>
    </dsp:sp>
    <dsp:sp modelId="{E9194885-E387-485C-A51B-975947B41017}">
      <dsp:nvSpPr>
        <dsp:cNvPr id="0" name=""/>
        <dsp:cNvSpPr/>
      </dsp:nvSpPr>
      <dsp:spPr>
        <a:xfrm>
          <a:off x="4319746" y="2452790"/>
          <a:ext cx="1080124" cy="10801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DA460D-D3F2-434D-A251-E5117D329A3E}">
      <dsp:nvSpPr>
        <dsp:cNvPr id="0" name=""/>
        <dsp:cNvSpPr/>
      </dsp:nvSpPr>
      <dsp:spPr>
        <a:xfrm>
          <a:off x="4546573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7A4EB-A663-4B94-96D8-7BD42E4293FF}">
      <dsp:nvSpPr>
        <dsp:cNvPr id="0" name=""/>
        <dsp:cNvSpPr/>
      </dsp:nvSpPr>
      <dsp:spPr>
        <a:xfrm>
          <a:off x="5631327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Prepare for Phase 3: Modeling &amp; Integration</a:t>
          </a:r>
        </a:p>
      </dsp:txBody>
      <dsp:txXfrm>
        <a:off x="5631327" y="2452790"/>
        <a:ext cx="2546008" cy="10801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1EE54-996F-4B88-BAD5-0380603A6C92}">
      <dsp:nvSpPr>
        <dsp:cNvPr id="0" name=""/>
        <dsp:cNvSpPr/>
      </dsp:nvSpPr>
      <dsp:spPr>
        <a:xfrm>
          <a:off x="901799" y="462981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08036E-CBE4-4B13-95BA-0681BC9956C7}">
      <dsp:nvSpPr>
        <dsp:cNvPr id="0" name=""/>
        <dsp:cNvSpPr/>
      </dsp:nvSpPr>
      <dsp:spPr>
        <a:xfrm>
          <a:off x="1369799" y="930981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44D2B-595C-4036-95B5-F60BDBECB402}">
      <dsp:nvSpPr>
        <dsp:cNvPr id="0" name=""/>
        <dsp:cNvSpPr/>
      </dsp:nvSpPr>
      <dsp:spPr>
        <a:xfrm>
          <a:off x="199799" y="3342981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What strategies are you most excited to try?</a:t>
          </a:r>
        </a:p>
      </dsp:txBody>
      <dsp:txXfrm>
        <a:off x="199799" y="3342981"/>
        <a:ext cx="3600000" cy="720000"/>
      </dsp:txXfrm>
    </dsp:sp>
    <dsp:sp modelId="{048B1197-384D-4383-B515-92E8E31D14E4}">
      <dsp:nvSpPr>
        <dsp:cNvPr id="0" name=""/>
        <dsp:cNvSpPr/>
      </dsp:nvSpPr>
      <dsp:spPr>
        <a:xfrm>
          <a:off x="5131800" y="462981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7A92F9-F9BC-4478-A9FA-0F99DAD61C0E}">
      <dsp:nvSpPr>
        <dsp:cNvPr id="0" name=""/>
        <dsp:cNvSpPr/>
      </dsp:nvSpPr>
      <dsp:spPr>
        <a:xfrm>
          <a:off x="5599800" y="930981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3154A-11A1-4B71-8A5D-66DFFB3C4368}">
      <dsp:nvSpPr>
        <dsp:cNvPr id="0" name=""/>
        <dsp:cNvSpPr/>
      </dsp:nvSpPr>
      <dsp:spPr>
        <a:xfrm>
          <a:off x="4429800" y="3342981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/>
            <a:t>Any early challenges or concerns?</a:t>
          </a:r>
        </a:p>
      </dsp:txBody>
      <dsp:txXfrm>
        <a:off x="4429800" y="3342981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14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faculty to the first month of active learning. Explain that this session focuses on exploring core PL modules and beginning hands-on engagement.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Facilitate conversation. Encourage sharing of ideas and experiences.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that faculty will begin experimenting with new strategies for teaching and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faculty to explore both formats. Stress the importance of active engagement in asynchronous modules.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how faculty modeling will help fellows develop skills. Emphasize integration of teaching into everyday clinical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Faculty will support fellows in meeting these expectations. Encourage discussion about how to mentor effectively in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Provide brief demo or examples. Encourage faculty to experiment and bring questions to check-ins.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value of collaboration for learning. Encourage honest reflection and exchange of ideas.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that this phase is exploratory. Encourage faculty to apply what they learn in their daily fellowship mentorship.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continuity and ongoing support. Reinforce that this is just the beginning of hands-on learning.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3321" y="640080"/>
            <a:ext cx="4688333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700" dirty="0"/>
              <a:t>Initial Exposure – </a:t>
            </a:r>
            <a:r>
              <a:rPr lang="en-US" sz="4700" i="1" dirty="0"/>
              <a:t>Month 1</a:t>
            </a:r>
          </a:p>
        </p:txBody>
      </p:sp>
      <p:pic>
        <p:nvPicPr>
          <p:cNvPr id="4" name="Picture 3" descr="The number one painted on a blue wall">
            <a:extLst>
              <a:ext uri="{FF2B5EF4-FFF2-40B4-BE49-F238E27FC236}">
                <a16:creationId xmlns:a16="http://schemas.microsoft.com/office/drawing/2014/main" id="{BEA42953-8EB6-A04C-D54F-DD53E3BEB2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490" r="54385" b="2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&amp; Reflection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F0249DA-4DEC-FB94-C8D3-52BD9C02770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for Initial Exposure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AEED4FC-1DD9-CD44-9F7E-7D7A9A80CFC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Core Modules – Synchronous &amp; Asynchronous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13F49B-617B-9E35-D7DA-B5BE1B2D8E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Teaching Strategies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F63E41-4A0A-AB57-8590-0D133191253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Expectations for Fellows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69B650-12B1-7BFB-55FB-3D2883E40D5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Technology Tools &amp; Platforms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AA01C6-27DD-9BEC-88D7-C7F02CDC8B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74678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Collaboration &amp; Reflection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B01D6A-7BBA-06EE-FB8F-7D2177B259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Outcomes for Initial Exposure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87D795-DE53-A66B-8FCA-AA4BF91381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87378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Moving Forward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653753-3C76-43F7-CE9C-E055A53997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36900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414</Words>
  <Application>Microsoft Office PowerPoint</Application>
  <PresentationFormat>On-screen Show (4:3)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Initial Exposure – Month 1</vt:lpstr>
      <vt:lpstr>Objectives for Initial Exposure</vt:lpstr>
      <vt:lpstr>Core Modules – Synchronous &amp; Asynchronous</vt:lpstr>
      <vt:lpstr>Clinical Teaching Strategies</vt:lpstr>
      <vt:lpstr>Research Expectations for Fellows</vt:lpstr>
      <vt:lpstr>Technology Tools &amp; Platforms</vt:lpstr>
      <vt:lpstr>Collaboration &amp; Reflection</vt:lpstr>
      <vt:lpstr>Outcomes for Initial Exposure</vt:lpstr>
      <vt:lpstr>Moving Forward</vt:lpstr>
      <vt:lpstr>Discussion &amp;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Garnica,Kary S</dc:creator>
  <cp:keywords/>
  <dc:description>generated using python-pptx</dc:description>
  <cp:lastModifiedBy>Garnica,Kary S</cp:lastModifiedBy>
  <cp:revision>2</cp:revision>
  <dcterms:created xsi:type="dcterms:W3CDTF">2013-01-27T09:14:16Z</dcterms:created>
  <dcterms:modified xsi:type="dcterms:W3CDTF">2025-11-30T01:34:39Z</dcterms:modified>
  <cp:category/>
</cp:coreProperties>
</file>