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9" r:id="rId6"/>
    <p:sldId id="260" r:id="rId7"/>
    <p:sldId id="261" r:id="rId8"/>
    <p:sldId id="266" r:id="rId9"/>
    <p:sldId id="270" r:id="rId10"/>
    <p:sldId id="271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C56306-64E6-42C1-95BE-2ED13EE2BFA1}">
          <p14:sldIdLst>
            <p14:sldId id="256"/>
            <p14:sldId id="259"/>
            <p14:sldId id="257"/>
            <p14:sldId id="258"/>
            <p14:sldId id="269"/>
            <p14:sldId id="260"/>
            <p14:sldId id="261"/>
          </p14:sldIdLst>
        </p14:section>
        <p14:section name="Untitled Section" id="{09D33C35-C56A-497B-923F-96D55F45F4A5}">
          <p14:sldIdLst>
            <p14:sldId id="266"/>
            <p14:sldId id="270"/>
            <p14:sldId id="271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8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51ADE-6B9E-4EFA-BEBC-5E4F0025AEC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92B9635-DF20-4F61-8D12-50D94C3DF0DA}">
      <dgm:prSet/>
      <dgm:spPr/>
      <dgm:t>
        <a:bodyPr/>
        <a:lstStyle/>
        <a:p>
          <a:r>
            <a:rPr lang="en-US"/>
            <a:t>Extended Duration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Monthly Sessions</a:t>
          </a:r>
        </a:p>
      </dgm:t>
    </dgm:pt>
    <dgm:pt modelId="{6E1EB705-6316-464F-B931-C06816053FF6}" type="parTrans" cxnId="{C604DD3C-8724-48DB-AD2B-E429182B4745}">
      <dgm:prSet/>
      <dgm:spPr/>
      <dgm:t>
        <a:bodyPr/>
        <a:lstStyle/>
        <a:p>
          <a:endParaRPr lang="en-US"/>
        </a:p>
      </dgm:t>
    </dgm:pt>
    <dgm:pt modelId="{75F85AA4-4361-486A-AD59-B6AA7A72B0A0}" type="sibTrans" cxnId="{C604DD3C-8724-48DB-AD2B-E429182B4745}">
      <dgm:prSet/>
      <dgm:spPr/>
      <dgm:t>
        <a:bodyPr/>
        <a:lstStyle/>
        <a:p>
          <a:endParaRPr lang="en-US"/>
        </a:p>
      </dgm:t>
    </dgm:pt>
    <dgm:pt modelId="{E5DC361E-E6BA-4D9D-9448-2AD03E60A9F3}">
      <dgm:prSet/>
      <dgm:spPr/>
      <dgm:t>
        <a:bodyPr/>
        <a:lstStyle/>
        <a:p>
          <a:r>
            <a:rPr lang="en-US"/>
            <a:t>Ongoing Support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Mentorship follow-up</a:t>
          </a:r>
        </a:p>
      </dgm:t>
    </dgm:pt>
    <dgm:pt modelId="{6FB04D7A-61B4-40DD-873F-24FD485CA455}" type="parTrans" cxnId="{D9F19066-504F-4262-97D1-93C5D229E0A9}">
      <dgm:prSet/>
      <dgm:spPr/>
      <dgm:t>
        <a:bodyPr/>
        <a:lstStyle/>
        <a:p>
          <a:endParaRPr lang="en-US"/>
        </a:p>
      </dgm:t>
    </dgm:pt>
    <dgm:pt modelId="{9BA3E314-9C20-432C-8A10-66C18454B70E}" type="sibTrans" cxnId="{D9F19066-504F-4262-97D1-93C5D229E0A9}">
      <dgm:prSet/>
      <dgm:spPr/>
      <dgm:t>
        <a:bodyPr/>
        <a:lstStyle/>
        <a:p>
          <a:endParaRPr lang="en-US"/>
        </a:p>
      </dgm:t>
    </dgm:pt>
    <dgm:pt modelId="{6C49CA44-61EC-4551-B3FA-FBB9EB2FFD7B}">
      <dgm:prSet/>
      <dgm:spPr/>
      <dgm:t>
        <a:bodyPr/>
        <a:lstStyle/>
        <a:p>
          <a:r>
            <a:rPr lang="en-US"/>
            <a:t>Active Engagement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Demonstrations </a:t>
          </a:r>
        </a:p>
      </dgm:t>
    </dgm:pt>
    <dgm:pt modelId="{2F8B8427-F240-4FC5-88F5-50E5427FFB2B}" type="parTrans" cxnId="{E9E14510-0D77-40D2-9860-52ED0F27D3F5}">
      <dgm:prSet/>
      <dgm:spPr/>
      <dgm:t>
        <a:bodyPr/>
        <a:lstStyle/>
        <a:p>
          <a:endParaRPr lang="en-US"/>
        </a:p>
      </dgm:t>
    </dgm:pt>
    <dgm:pt modelId="{B8BD2A24-17D5-4EB9-B100-B8DC8CA73DAB}" type="sibTrans" cxnId="{E9E14510-0D77-40D2-9860-52ED0F27D3F5}">
      <dgm:prSet/>
      <dgm:spPr/>
      <dgm:t>
        <a:bodyPr/>
        <a:lstStyle/>
        <a:p>
          <a:endParaRPr lang="en-US"/>
        </a:p>
      </dgm:t>
    </dgm:pt>
    <dgm:pt modelId="{4B4390FA-9615-4C36-96E5-AFEDD0CA6E5E}">
      <dgm:prSet/>
      <dgm:spPr/>
      <dgm:t>
        <a:bodyPr/>
        <a:lstStyle/>
        <a:p>
          <a:r>
            <a:rPr lang="en-US"/>
            <a:t>Leader Modeling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Rotating faculty </a:t>
          </a:r>
        </a:p>
      </dgm:t>
    </dgm:pt>
    <dgm:pt modelId="{CD5962C6-778A-41AB-B075-55178DEE8391}" type="parTrans" cxnId="{E39CB202-A06E-4DCA-A343-C905AF53FCB5}">
      <dgm:prSet/>
      <dgm:spPr/>
      <dgm:t>
        <a:bodyPr/>
        <a:lstStyle/>
        <a:p>
          <a:endParaRPr lang="en-US"/>
        </a:p>
      </dgm:t>
    </dgm:pt>
    <dgm:pt modelId="{CAE45B99-E76C-4072-AB76-AC161E771D9D}" type="sibTrans" cxnId="{E39CB202-A06E-4DCA-A343-C905AF53FCB5}">
      <dgm:prSet/>
      <dgm:spPr/>
      <dgm:t>
        <a:bodyPr/>
        <a:lstStyle/>
        <a:p>
          <a:endParaRPr lang="en-US"/>
        </a:p>
      </dgm:t>
    </dgm:pt>
    <dgm:pt modelId="{7D2781AE-AFBD-4913-96B6-057627C87298}">
      <dgm:prSet/>
      <dgm:spPr/>
      <dgm:t>
        <a:bodyPr/>
        <a:lstStyle/>
        <a:p>
          <a:r>
            <a:rPr lang="en-US"/>
            <a:t>Subject Specific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Focus by subspecialty </a:t>
          </a:r>
        </a:p>
      </dgm:t>
    </dgm:pt>
    <dgm:pt modelId="{65F32FA3-F2C5-45AE-B727-EF9FC7351E8A}" type="parTrans" cxnId="{002C184B-FE46-4FE2-B19B-2C22D5A2CDAC}">
      <dgm:prSet/>
      <dgm:spPr/>
      <dgm:t>
        <a:bodyPr/>
        <a:lstStyle/>
        <a:p>
          <a:endParaRPr lang="en-US"/>
        </a:p>
      </dgm:t>
    </dgm:pt>
    <dgm:pt modelId="{1FA16ACF-8384-4A63-984B-59680BD1905B}" type="sibTrans" cxnId="{002C184B-FE46-4FE2-B19B-2C22D5A2CDAC}">
      <dgm:prSet/>
      <dgm:spPr/>
      <dgm:t>
        <a:bodyPr/>
        <a:lstStyle/>
        <a:p>
          <a:endParaRPr lang="en-US"/>
        </a:p>
      </dgm:t>
    </dgm:pt>
    <dgm:pt modelId="{52027AB3-5232-478D-9BF4-EDBCDF428315}" type="pres">
      <dgm:prSet presAssocID="{7A151ADE-6B9E-4EFA-BEBC-5E4F0025AECF}" presName="outerComposite" presStyleCnt="0">
        <dgm:presLayoutVars>
          <dgm:chMax val="5"/>
          <dgm:dir/>
          <dgm:resizeHandles val="exact"/>
        </dgm:presLayoutVars>
      </dgm:prSet>
      <dgm:spPr/>
    </dgm:pt>
    <dgm:pt modelId="{87B98F9C-3C1A-464A-A4C0-A0DFDD3D1B5B}" type="pres">
      <dgm:prSet presAssocID="{7A151ADE-6B9E-4EFA-BEBC-5E4F0025AECF}" presName="dummyMaxCanvas" presStyleCnt="0">
        <dgm:presLayoutVars/>
      </dgm:prSet>
      <dgm:spPr/>
    </dgm:pt>
    <dgm:pt modelId="{DDE6A7A6-58EC-4786-9A0A-11F61B625050}" type="pres">
      <dgm:prSet presAssocID="{7A151ADE-6B9E-4EFA-BEBC-5E4F0025AECF}" presName="FiveNodes_1" presStyleLbl="node1" presStyleIdx="0" presStyleCnt="5">
        <dgm:presLayoutVars>
          <dgm:bulletEnabled val="1"/>
        </dgm:presLayoutVars>
      </dgm:prSet>
      <dgm:spPr/>
    </dgm:pt>
    <dgm:pt modelId="{5E5D6616-CB94-4482-A189-42E04B7B088B}" type="pres">
      <dgm:prSet presAssocID="{7A151ADE-6B9E-4EFA-BEBC-5E4F0025AECF}" presName="FiveNodes_2" presStyleLbl="node1" presStyleIdx="1" presStyleCnt="5">
        <dgm:presLayoutVars>
          <dgm:bulletEnabled val="1"/>
        </dgm:presLayoutVars>
      </dgm:prSet>
      <dgm:spPr/>
    </dgm:pt>
    <dgm:pt modelId="{C10A2384-D8E6-40B4-A7A8-CE815AE83F66}" type="pres">
      <dgm:prSet presAssocID="{7A151ADE-6B9E-4EFA-BEBC-5E4F0025AECF}" presName="FiveNodes_3" presStyleLbl="node1" presStyleIdx="2" presStyleCnt="5">
        <dgm:presLayoutVars>
          <dgm:bulletEnabled val="1"/>
        </dgm:presLayoutVars>
      </dgm:prSet>
      <dgm:spPr/>
    </dgm:pt>
    <dgm:pt modelId="{D059029C-CF0F-45E2-BA2D-D6C74F428834}" type="pres">
      <dgm:prSet presAssocID="{7A151ADE-6B9E-4EFA-BEBC-5E4F0025AECF}" presName="FiveNodes_4" presStyleLbl="node1" presStyleIdx="3" presStyleCnt="5">
        <dgm:presLayoutVars>
          <dgm:bulletEnabled val="1"/>
        </dgm:presLayoutVars>
      </dgm:prSet>
      <dgm:spPr/>
    </dgm:pt>
    <dgm:pt modelId="{276582F2-4627-4D5A-8A4E-E745ED8D4E8E}" type="pres">
      <dgm:prSet presAssocID="{7A151ADE-6B9E-4EFA-BEBC-5E4F0025AECF}" presName="FiveNodes_5" presStyleLbl="node1" presStyleIdx="4" presStyleCnt="5">
        <dgm:presLayoutVars>
          <dgm:bulletEnabled val="1"/>
        </dgm:presLayoutVars>
      </dgm:prSet>
      <dgm:spPr/>
    </dgm:pt>
    <dgm:pt modelId="{A61752D5-A842-457B-90BB-A28BEC67CE61}" type="pres">
      <dgm:prSet presAssocID="{7A151ADE-6B9E-4EFA-BEBC-5E4F0025AECF}" presName="FiveConn_1-2" presStyleLbl="fgAccFollowNode1" presStyleIdx="0" presStyleCnt="4">
        <dgm:presLayoutVars>
          <dgm:bulletEnabled val="1"/>
        </dgm:presLayoutVars>
      </dgm:prSet>
      <dgm:spPr/>
    </dgm:pt>
    <dgm:pt modelId="{1604D574-A590-46F2-B2F1-CD28E74E6D09}" type="pres">
      <dgm:prSet presAssocID="{7A151ADE-6B9E-4EFA-BEBC-5E4F0025AECF}" presName="FiveConn_2-3" presStyleLbl="fgAccFollowNode1" presStyleIdx="1" presStyleCnt="4">
        <dgm:presLayoutVars>
          <dgm:bulletEnabled val="1"/>
        </dgm:presLayoutVars>
      </dgm:prSet>
      <dgm:spPr/>
    </dgm:pt>
    <dgm:pt modelId="{BCE17976-4320-4782-970F-29CA12CCD40E}" type="pres">
      <dgm:prSet presAssocID="{7A151ADE-6B9E-4EFA-BEBC-5E4F0025AECF}" presName="FiveConn_3-4" presStyleLbl="fgAccFollowNode1" presStyleIdx="2" presStyleCnt="4">
        <dgm:presLayoutVars>
          <dgm:bulletEnabled val="1"/>
        </dgm:presLayoutVars>
      </dgm:prSet>
      <dgm:spPr/>
    </dgm:pt>
    <dgm:pt modelId="{0E2E14E0-B6C8-4F8D-9192-0FA8ECDFC18E}" type="pres">
      <dgm:prSet presAssocID="{7A151ADE-6B9E-4EFA-BEBC-5E4F0025AECF}" presName="FiveConn_4-5" presStyleLbl="fgAccFollowNode1" presStyleIdx="3" presStyleCnt="4">
        <dgm:presLayoutVars>
          <dgm:bulletEnabled val="1"/>
        </dgm:presLayoutVars>
      </dgm:prSet>
      <dgm:spPr/>
    </dgm:pt>
    <dgm:pt modelId="{C6019E30-282A-40DD-B004-78C3D1110A01}" type="pres">
      <dgm:prSet presAssocID="{7A151ADE-6B9E-4EFA-BEBC-5E4F0025AECF}" presName="FiveNodes_1_text" presStyleLbl="node1" presStyleIdx="4" presStyleCnt="5">
        <dgm:presLayoutVars>
          <dgm:bulletEnabled val="1"/>
        </dgm:presLayoutVars>
      </dgm:prSet>
      <dgm:spPr/>
    </dgm:pt>
    <dgm:pt modelId="{E28CD297-151A-41C9-B9A3-6309BB27C717}" type="pres">
      <dgm:prSet presAssocID="{7A151ADE-6B9E-4EFA-BEBC-5E4F0025AECF}" presName="FiveNodes_2_text" presStyleLbl="node1" presStyleIdx="4" presStyleCnt="5">
        <dgm:presLayoutVars>
          <dgm:bulletEnabled val="1"/>
        </dgm:presLayoutVars>
      </dgm:prSet>
      <dgm:spPr/>
    </dgm:pt>
    <dgm:pt modelId="{DDC72C90-1C38-4368-A1B9-239A2DF73E9C}" type="pres">
      <dgm:prSet presAssocID="{7A151ADE-6B9E-4EFA-BEBC-5E4F0025AECF}" presName="FiveNodes_3_text" presStyleLbl="node1" presStyleIdx="4" presStyleCnt="5">
        <dgm:presLayoutVars>
          <dgm:bulletEnabled val="1"/>
        </dgm:presLayoutVars>
      </dgm:prSet>
      <dgm:spPr/>
    </dgm:pt>
    <dgm:pt modelId="{9DA7D0A1-F302-4FD7-AFCD-96DA4A0173E2}" type="pres">
      <dgm:prSet presAssocID="{7A151ADE-6B9E-4EFA-BEBC-5E4F0025AECF}" presName="FiveNodes_4_text" presStyleLbl="node1" presStyleIdx="4" presStyleCnt="5">
        <dgm:presLayoutVars>
          <dgm:bulletEnabled val="1"/>
        </dgm:presLayoutVars>
      </dgm:prSet>
      <dgm:spPr/>
    </dgm:pt>
    <dgm:pt modelId="{890E6B6D-49D7-447C-A4EC-09EA42276BCD}" type="pres">
      <dgm:prSet presAssocID="{7A151ADE-6B9E-4EFA-BEBC-5E4F0025AE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8B44A01-3EB0-49ED-A0A8-B400688977F4}" type="presOf" srcId="{B8BD2A24-17D5-4EB9-B100-B8DC8CA73DAB}" destId="{BCE17976-4320-4782-970F-29CA12CCD40E}" srcOrd="0" destOrd="0" presId="urn:microsoft.com/office/officeart/2005/8/layout/vProcess5"/>
    <dgm:cxn modelId="{E39CB202-A06E-4DCA-A343-C905AF53FCB5}" srcId="{7A151ADE-6B9E-4EFA-BEBC-5E4F0025AECF}" destId="{4B4390FA-9615-4C36-96E5-AFEDD0CA6E5E}" srcOrd="3" destOrd="0" parTransId="{CD5962C6-778A-41AB-B075-55178DEE8391}" sibTransId="{CAE45B99-E76C-4072-AB76-AC161E771D9D}"/>
    <dgm:cxn modelId="{E4B63B09-E7E2-4E76-AD78-AEC980022C24}" type="presOf" srcId="{CAE45B99-E76C-4072-AB76-AC161E771D9D}" destId="{0E2E14E0-B6C8-4F8D-9192-0FA8ECDFC18E}" srcOrd="0" destOrd="0" presId="urn:microsoft.com/office/officeart/2005/8/layout/vProcess5"/>
    <dgm:cxn modelId="{42FD460D-DB30-433B-BA5C-164E39164292}" type="presOf" srcId="{6C49CA44-61EC-4551-B3FA-FBB9EB2FFD7B}" destId="{DDC72C90-1C38-4368-A1B9-239A2DF73E9C}" srcOrd="1" destOrd="0" presId="urn:microsoft.com/office/officeart/2005/8/layout/vProcess5"/>
    <dgm:cxn modelId="{E9E14510-0D77-40D2-9860-52ED0F27D3F5}" srcId="{7A151ADE-6B9E-4EFA-BEBC-5E4F0025AECF}" destId="{6C49CA44-61EC-4551-B3FA-FBB9EB2FFD7B}" srcOrd="2" destOrd="0" parTransId="{2F8B8427-F240-4FC5-88F5-50E5427FFB2B}" sibTransId="{B8BD2A24-17D5-4EB9-B100-B8DC8CA73DAB}"/>
    <dgm:cxn modelId="{34CAFE12-F509-47A5-9FF4-0FEEC2002DC2}" type="presOf" srcId="{E5DC361E-E6BA-4D9D-9448-2AD03E60A9F3}" destId="{E28CD297-151A-41C9-B9A3-6309BB27C717}" srcOrd="1" destOrd="0" presId="urn:microsoft.com/office/officeart/2005/8/layout/vProcess5"/>
    <dgm:cxn modelId="{94A8A425-42EB-4A39-A1FB-846FD0CFF86B}" type="presOf" srcId="{4B4390FA-9615-4C36-96E5-AFEDD0CA6E5E}" destId="{9DA7D0A1-F302-4FD7-AFCD-96DA4A0173E2}" srcOrd="1" destOrd="0" presId="urn:microsoft.com/office/officeart/2005/8/layout/vProcess5"/>
    <dgm:cxn modelId="{C604DD3C-8724-48DB-AD2B-E429182B4745}" srcId="{7A151ADE-6B9E-4EFA-BEBC-5E4F0025AECF}" destId="{792B9635-DF20-4F61-8D12-50D94C3DF0DA}" srcOrd="0" destOrd="0" parTransId="{6E1EB705-6316-464F-B931-C06816053FF6}" sibTransId="{75F85AA4-4361-486A-AD59-B6AA7A72B0A0}"/>
    <dgm:cxn modelId="{EE4AC445-DF85-4F8D-895A-DC2215BA36DA}" type="presOf" srcId="{4B4390FA-9615-4C36-96E5-AFEDD0CA6E5E}" destId="{D059029C-CF0F-45E2-BA2D-D6C74F428834}" srcOrd="0" destOrd="0" presId="urn:microsoft.com/office/officeart/2005/8/layout/vProcess5"/>
    <dgm:cxn modelId="{D9F19066-504F-4262-97D1-93C5D229E0A9}" srcId="{7A151ADE-6B9E-4EFA-BEBC-5E4F0025AECF}" destId="{E5DC361E-E6BA-4D9D-9448-2AD03E60A9F3}" srcOrd="1" destOrd="0" parTransId="{6FB04D7A-61B4-40DD-873F-24FD485CA455}" sibTransId="{9BA3E314-9C20-432C-8A10-66C18454B70E}"/>
    <dgm:cxn modelId="{AA2B1368-8061-4FC3-95B3-AEF7D5A20CBC}" type="presOf" srcId="{9BA3E314-9C20-432C-8A10-66C18454B70E}" destId="{1604D574-A590-46F2-B2F1-CD28E74E6D09}" srcOrd="0" destOrd="0" presId="urn:microsoft.com/office/officeart/2005/8/layout/vProcess5"/>
    <dgm:cxn modelId="{002C184B-FE46-4FE2-B19B-2C22D5A2CDAC}" srcId="{7A151ADE-6B9E-4EFA-BEBC-5E4F0025AECF}" destId="{7D2781AE-AFBD-4913-96B6-057627C87298}" srcOrd="4" destOrd="0" parTransId="{65F32FA3-F2C5-45AE-B727-EF9FC7351E8A}" sibTransId="{1FA16ACF-8384-4A63-984B-59680BD1905B}"/>
    <dgm:cxn modelId="{69F1B252-C998-40CC-B6DE-803FD09D508F}" type="presOf" srcId="{7D2781AE-AFBD-4913-96B6-057627C87298}" destId="{890E6B6D-49D7-447C-A4EC-09EA42276BCD}" srcOrd="1" destOrd="0" presId="urn:microsoft.com/office/officeart/2005/8/layout/vProcess5"/>
    <dgm:cxn modelId="{5346F754-1837-4589-BC9A-2D7A9693255E}" type="presOf" srcId="{6C49CA44-61EC-4551-B3FA-FBB9EB2FFD7B}" destId="{C10A2384-D8E6-40B4-A7A8-CE815AE83F66}" srcOrd="0" destOrd="0" presId="urn:microsoft.com/office/officeart/2005/8/layout/vProcess5"/>
    <dgm:cxn modelId="{0FFF8E8D-8E14-4E51-9D73-319472AAD36B}" type="presOf" srcId="{792B9635-DF20-4F61-8D12-50D94C3DF0DA}" destId="{DDE6A7A6-58EC-4786-9A0A-11F61B625050}" srcOrd="0" destOrd="0" presId="urn:microsoft.com/office/officeart/2005/8/layout/vProcess5"/>
    <dgm:cxn modelId="{66827E93-ACB5-4718-8FC7-E74381435FE3}" type="presOf" srcId="{792B9635-DF20-4F61-8D12-50D94C3DF0DA}" destId="{C6019E30-282A-40DD-B004-78C3D1110A01}" srcOrd="1" destOrd="0" presId="urn:microsoft.com/office/officeart/2005/8/layout/vProcess5"/>
    <dgm:cxn modelId="{CCECF3BB-D631-4D5F-97EB-6D26A938E311}" type="presOf" srcId="{E5DC361E-E6BA-4D9D-9448-2AD03E60A9F3}" destId="{5E5D6616-CB94-4482-A189-42E04B7B088B}" srcOrd="0" destOrd="0" presId="urn:microsoft.com/office/officeart/2005/8/layout/vProcess5"/>
    <dgm:cxn modelId="{158AD5C1-FD59-4059-B3F4-6BFD299CCD8D}" type="presOf" srcId="{7A151ADE-6B9E-4EFA-BEBC-5E4F0025AECF}" destId="{52027AB3-5232-478D-9BF4-EDBCDF428315}" srcOrd="0" destOrd="0" presId="urn:microsoft.com/office/officeart/2005/8/layout/vProcess5"/>
    <dgm:cxn modelId="{A192A0D6-DE7B-4620-B64B-49CFD4B57F58}" type="presOf" srcId="{75F85AA4-4361-486A-AD59-B6AA7A72B0A0}" destId="{A61752D5-A842-457B-90BB-A28BEC67CE61}" srcOrd="0" destOrd="0" presId="urn:microsoft.com/office/officeart/2005/8/layout/vProcess5"/>
    <dgm:cxn modelId="{EE1C9DF4-B236-46F4-B05A-032E8DB0541C}" type="presOf" srcId="{7D2781AE-AFBD-4913-96B6-057627C87298}" destId="{276582F2-4627-4D5A-8A4E-E745ED8D4E8E}" srcOrd="0" destOrd="0" presId="urn:microsoft.com/office/officeart/2005/8/layout/vProcess5"/>
    <dgm:cxn modelId="{E38684DB-8529-4B63-85F4-36946AA49055}" type="presParOf" srcId="{52027AB3-5232-478D-9BF4-EDBCDF428315}" destId="{87B98F9C-3C1A-464A-A4C0-A0DFDD3D1B5B}" srcOrd="0" destOrd="0" presId="urn:microsoft.com/office/officeart/2005/8/layout/vProcess5"/>
    <dgm:cxn modelId="{9B20B445-8B71-4D78-805B-2A33597C43CA}" type="presParOf" srcId="{52027AB3-5232-478D-9BF4-EDBCDF428315}" destId="{DDE6A7A6-58EC-4786-9A0A-11F61B625050}" srcOrd="1" destOrd="0" presId="urn:microsoft.com/office/officeart/2005/8/layout/vProcess5"/>
    <dgm:cxn modelId="{16850E5F-69AC-40B6-A00C-922EA5D56A9B}" type="presParOf" srcId="{52027AB3-5232-478D-9BF4-EDBCDF428315}" destId="{5E5D6616-CB94-4482-A189-42E04B7B088B}" srcOrd="2" destOrd="0" presId="urn:microsoft.com/office/officeart/2005/8/layout/vProcess5"/>
    <dgm:cxn modelId="{F9185CD0-3E22-4197-8557-96DCE5974784}" type="presParOf" srcId="{52027AB3-5232-478D-9BF4-EDBCDF428315}" destId="{C10A2384-D8E6-40B4-A7A8-CE815AE83F66}" srcOrd="3" destOrd="0" presId="urn:microsoft.com/office/officeart/2005/8/layout/vProcess5"/>
    <dgm:cxn modelId="{5C362BAE-FD73-46FE-8D3C-7E8EBD4D5E76}" type="presParOf" srcId="{52027AB3-5232-478D-9BF4-EDBCDF428315}" destId="{D059029C-CF0F-45E2-BA2D-D6C74F428834}" srcOrd="4" destOrd="0" presId="urn:microsoft.com/office/officeart/2005/8/layout/vProcess5"/>
    <dgm:cxn modelId="{A4F1C893-11B6-40B7-90FC-4F6D6FA84D27}" type="presParOf" srcId="{52027AB3-5232-478D-9BF4-EDBCDF428315}" destId="{276582F2-4627-4D5A-8A4E-E745ED8D4E8E}" srcOrd="5" destOrd="0" presId="urn:microsoft.com/office/officeart/2005/8/layout/vProcess5"/>
    <dgm:cxn modelId="{85EC568E-42DE-45E3-8540-6B3902E12336}" type="presParOf" srcId="{52027AB3-5232-478D-9BF4-EDBCDF428315}" destId="{A61752D5-A842-457B-90BB-A28BEC67CE61}" srcOrd="6" destOrd="0" presId="urn:microsoft.com/office/officeart/2005/8/layout/vProcess5"/>
    <dgm:cxn modelId="{2FB59357-74D7-4ED3-9FAB-7B9C631FC880}" type="presParOf" srcId="{52027AB3-5232-478D-9BF4-EDBCDF428315}" destId="{1604D574-A590-46F2-B2F1-CD28E74E6D09}" srcOrd="7" destOrd="0" presId="urn:microsoft.com/office/officeart/2005/8/layout/vProcess5"/>
    <dgm:cxn modelId="{F8B040EE-C0E7-45E8-A8A6-4D2D014E3FFB}" type="presParOf" srcId="{52027AB3-5232-478D-9BF4-EDBCDF428315}" destId="{BCE17976-4320-4782-970F-29CA12CCD40E}" srcOrd="8" destOrd="0" presId="urn:microsoft.com/office/officeart/2005/8/layout/vProcess5"/>
    <dgm:cxn modelId="{C365DBF4-A943-4681-82EF-3EE45BF0082E}" type="presParOf" srcId="{52027AB3-5232-478D-9BF4-EDBCDF428315}" destId="{0E2E14E0-B6C8-4F8D-9192-0FA8ECDFC18E}" srcOrd="9" destOrd="0" presId="urn:microsoft.com/office/officeart/2005/8/layout/vProcess5"/>
    <dgm:cxn modelId="{C95D0E49-D57B-4BF2-9FEA-3B1CBAC3F514}" type="presParOf" srcId="{52027AB3-5232-478D-9BF4-EDBCDF428315}" destId="{C6019E30-282A-40DD-B004-78C3D1110A01}" srcOrd="10" destOrd="0" presId="urn:microsoft.com/office/officeart/2005/8/layout/vProcess5"/>
    <dgm:cxn modelId="{D2850D26-EC02-4B7F-B178-3B4E882B8DF3}" type="presParOf" srcId="{52027AB3-5232-478D-9BF4-EDBCDF428315}" destId="{E28CD297-151A-41C9-B9A3-6309BB27C717}" srcOrd="11" destOrd="0" presId="urn:microsoft.com/office/officeart/2005/8/layout/vProcess5"/>
    <dgm:cxn modelId="{583FA4AC-B8EA-4BE7-8925-423FDE0CE457}" type="presParOf" srcId="{52027AB3-5232-478D-9BF4-EDBCDF428315}" destId="{DDC72C90-1C38-4368-A1B9-239A2DF73E9C}" srcOrd="12" destOrd="0" presId="urn:microsoft.com/office/officeart/2005/8/layout/vProcess5"/>
    <dgm:cxn modelId="{FFF5AD9A-A13F-44C1-9AE0-FE2E834803C3}" type="presParOf" srcId="{52027AB3-5232-478D-9BF4-EDBCDF428315}" destId="{9DA7D0A1-F302-4FD7-AFCD-96DA4A0173E2}" srcOrd="13" destOrd="0" presId="urn:microsoft.com/office/officeart/2005/8/layout/vProcess5"/>
    <dgm:cxn modelId="{A6604079-EF4D-4046-8F21-7C2CBC27F828}" type="presParOf" srcId="{52027AB3-5232-478D-9BF4-EDBCDF428315}" destId="{890E6B6D-49D7-447C-A4EC-09EA42276B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38037-14A4-453F-B340-3EC4A57954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C00C43-97E8-4BFE-801E-880EA28C3EA8}">
      <dgm:prSet/>
      <dgm:spPr/>
      <dgm:t>
        <a:bodyPr/>
        <a:lstStyle/>
        <a:p>
          <a:r>
            <a:rPr lang="en-US" dirty="0"/>
            <a:t>When leaders model effective learning, it gives permission for others to do the same. </a:t>
          </a:r>
        </a:p>
      </dgm:t>
    </dgm:pt>
    <dgm:pt modelId="{8630609D-E9E1-4058-9386-01C251652267}" type="parTrans" cxnId="{252E3609-357E-4AB9-B7BA-50553B03C777}">
      <dgm:prSet/>
      <dgm:spPr/>
      <dgm:t>
        <a:bodyPr/>
        <a:lstStyle/>
        <a:p>
          <a:endParaRPr lang="en-US"/>
        </a:p>
      </dgm:t>
    </dgm:pt>
    <dgm:pt modelId="{053B5EA5-EFF8-4E2B-9058-859716ED71DC}" type="sibTrans" cxnId="{252E3609-357E-4AB9-B7BA-50553B03C777}">
      <dgm:prSet/>
      <dgm:spPr/>
      <dgm:t>
        <a:bodyPr/>
        <a:lstStyle/>
        <a:p>
          <a:endParaRPr lang="en-US"/>
        </a:p>
      </dgm:t>
    </dgm:pt>
    <dgm:pt modelId="{1994636B-397E-42A4-8E45-45DB18798764}">
      <dgm:prSet/>
      <dgm:spPr/>
      <dgm:t>
        <a:bodyPr/>
        <a:lstStyle/>
        <a:p>
          <a:r>
            <a:rPr lang="en-US"/>
            <a:t>If an attending demonstrates curiosity,  reflection and seeks feedback, fellows will too. </a:t>
          </a:r>
        </a:p>
      </dgm:t>
    </dgm:pt>
    <dgm:pt modelId="{5EAF577D-2E6C-458A-9E02-DDCCC0403224}" type="parTrans" cxnId="{8F56FCFD-17AA-4ACB-8C52-D600753BA110}">
      <dgm:prSet/>
      <dgm:spPr/>
      <dgm:t>
        <a:bodyPr/>
        <a:lstStyle/>
        <a:p>
          <a:endParaRPr lang="en-US"/>
        </a:p>
      </dgm:t>
    </dgm:pt>
    <dgm:pt modelId="{5992FAB9-F1AB-476D-BA1B-4819ABAE63AB}" type="sibTrans" cxnId="{8F56FCFD-17AA-4ACB-8C52-D600753BA110}">
      <dgm:prSet/>
      <dgm:spPr/>
      <dgm:t>
        <a:bodyPr/>
        <a:lstStyle/>
        <a:p>
          <a:endParaRPr lang="en-US"/>
        </a:p>
      </dgm:t>
    </dgm:pt>
    <dgm:pt modelId="{8423405A-29F8-4BA0-8D0E-5D5DB613FEE8}">
      <dgm:prSet/>
      <dgm:spPr/>
      <dgm:t>
        <a:bodyPr/>
        <a:lstStyle/>
        <a:p>
          <a:r>
            <a:rPr lang="en-US"/>
            <a:t>We must model vulnerability and growth  </a:t>
          </a:r>
        </a:p>
      </dgm:t>
    </dgm:pt>
    <dgm:pt modelId="{0D9446C7-F8DA-4DA5-80CE-66976FC8601D}" type="parTrans" cxnId="{CA37C1B0-923B-49CC-80B5-860ACDAD9306}">
      <dgm:prSet/>
      <dgm:spPr/>
      <dgm:t>
        <a:bodyPr/>
        <a:lstStyle/>
        <a:p>
          <a:endParaRPr lang="en-US"/>
        </a:p>
      </dgm:t>
    </dgm:pt>
    <dgm:pt modelId="{EBA9B386-AA70-4A1F-83FD-231DA2B64718}" type="sibTrans" cxnId="{CA37C1B0-923B-49CC-80B5-860ACDAD9306}">
      <dgm:prSet/>
      <dgm:spPr/>
      <dgm:t>
        <a:bodyPr/>
        <a:lstStyle/>
        <a:p>
          <a:endParaRPr lang="en-US"/>
        </a:p>
      </dgm:t>
    </dgm:pt>
    <dgm:pt modelId="{8C454D54-A178-4714-B7CB-1A7A1F5776EF}" type="pres">
      <dgm:prSet presAssocID="{BFD38037-14A4-453F-B340-3EC4A5795477}" presName="root" presStyleCnt="0">
        <dgm:presLayoutVars>
          <dgm:dir/>
          <dgm:resizeHandles val="exact"/>
        </dgm:presLayoutVars>
      </dgm:prSet>
      <dgm:spPr/>
    </dgm:pt>
    <dgm:pt modelId="{288CEE1F-9A5E-4E17-B0FC-2C08E415359C}" type="pres">
      <dgm:prSet presAssocID="{55C00C43-97E8-4BFE-801E-880EA28C3EA8}" presName="compNode" presStyleCnt="0"/>
      <dgm:spPr/>
    </dgm:pt>
    <dgm:pt modelId="{A52F618A-7FF1-464F-9253-C72C3CF8561D}" type="pres">
      <dgm:prSet presAssocID="{55C00C43-97E8-4BFE-801E-880EA28C3EA8}" presName="bgRect" presStyleLbl="bgShp" presStyleIdx="0" presStyleCnt="3"/>
      <dgm:spPr/>
    </dgm:pt>
    <dgm:pt modelId="{25A402D0-FAC5-4545-8134-1CF7F2AEC957}" type="pres">
      <dgm:prSet presAssocID="{55C00C43-97E8-4BFE-801E-880EA28C3E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0950FD89-2F68-4E91-AEC9-BA3089FB98F0}" type="pres">
      <dgm:prSet presAssocID="{55C00C43-97E8-4BFE-801E-880EA28C3EA8}" presName="spaceRect" presStyleCnt="0"/>
      <dgm:spPr/>
    </dgm:pt>
    <dgm:pt modelId="{560464F1-6C72-4ACF-933B-BC075B5EFD8E}" type="pres">
      <dgm:prSet presAssocID="{55C00C43-97E8-4BFE-801E-880EA28C3EA8}" presName="parTx" presStyleLbl="revTx" presStyleIdx="0" presStyleCnt="3">
        <dgm:presLayoutVars>
          <dgm:chMax val="0"/>
          <dgm:chPref val="0"/>
        </dgm:presLayoutVars>
      </dgm:prSet>
      <dgm:spPr/>
    </dgm:pt>
    <dgm:pt modelId="{DF9F60BC-EC73-4587-8418-D95AF8467A1B}" type="pres">
      <dgm:prSet presAssocID="{053B5EA5-EFF8-4E2B-9058-859716ED71DC}" presName="sibTrans" presStyleCnt="0"/>
      <dgm:spPr/>
    </dgm:pt>
    <dgm:pt modelId="{23B7DC4F-0F3E-4EE6-BB30-470A0C9AACC2}" type="pres">
      <dgm:prSet presAssocID="{1994636B-397E-42A4-8E45-45DB18798764}" presName="compNode" presStyleCnt="0"/>
      <dgm:spPr/>
    </dgm:pt>
    <dgm:pt modelId="{300F6483-51A5-488D-9F40-2E71EA3B00EA}" type="pres">
      <dgm:prSet presAssocID="{1994636B-397E-42A4-8E45-45DB18798764}" presName="bgRect" presStyleLbl="bgShp" presStyleIdx="1" presStyleCnt="3"/>
      <dgm:spPr/>
    </dgm:pt>
    <dgm:pt modelId="{C1187624-24C9-4A85-9AEA-B5BB8522F3E8}" type="pres">
      <dgm:prSet presAssocID="{1994636B-397E-42A4-8E45-45DB187987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2897A29-6BC9-4A5F-A2E8-368C95596C86}" type="pres">
      <dgm:prSet presAssocID="{1994636B-397E-42A4-8E45-45DB18798764}" presName="spaceRect" presStyleCnt="0"/>
      <dgm:spPr/>
    </dgm:pt>
    <dgm:pt modelId="{B6C72F1A-8A3E-4CCC-89BC-FC3BA1946F6E}" type="pres">
      <dgm:prSet presAssocID="{1994636B-397E-42A4-8E45-45DB18798764}" presName="parTx" presStyleLbl="revTx" presStyleIdx="1" presStyleCnt="3">
        <dgm:presLayoutVars>
          <dgm:chMax val="0"/>
          <dgm:chPref val="0"/>
        </dgm:presLayoutVars>
      </dgm:prSet>
      <dgm:spPr/>
    </dgm:pt>
    <dgm:pt modelId="{0DAE0C87-DD5A-4C60-80F6-A57BF778E4CD}" type="pres">
      <dgm:prSet presAssocID="{5992FAB9-F1AB-476D-BA1B-4819ABAE63AB}" presName="sibTrans" presStyleCnt="0"/>
      <dgm:spPr/>
    </dgm:pt>
    <dgm:pt modelId="{E9F024D8-7831-4585-9996-F99AF4EA4B96}" type="pres">
      <dgm:prSet presAssocID="{8423405A-29F8-4BA0-8D0E-5D5DB613FEE8}" presName="compNode" presStyleCnt="0"/>
      <dgm:spPr/>
    </dgm:pt>
    <dgm:pt modelId="{1C9B3BEB-D1A0-4631-AE7C-ACC93B2CB1D0}" type="pres">
      <dgm:prSet presAssocID="{8423405A-29F8-4BA0-8D0E-5D5DB613FEE8}" presName="bgRect" presStyleLbl="bgShp" presStyleIdx="2" presStyleCnt="3"/>
      <dgm:spPr/>
    </dgm:pt>
    <dgm:pt modelId="{795FD68E-46A8-4C07-99BD-EC94C772DCE0}" type="pres">
      <dgm:prSet presAssocID="{8423405A-29F8-4BA0-8D0E-5D5DB613FE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C21DCA0-62A1-4AB8-9769-C2AA7A1F1FD4}" type="pres">
      <dgm:prSet presAssocID="{8423405A-29F8-4BA0-8D0E-5D5DB613FEE8}" presName="spaceRect" presStyleCnt="0"/>
      <dgm:spPr/>
    </dgm:pt>
    <dgm:pt modelId="{EE58B93A-4A94-4D90-A73D-96C9A7606C5D}" type="pres">
      <dgm:prSet presAssocID="{8423405A-29F8-4BA0-8D0E-5D5DB613FE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2E3609-357E-4AB9-B7BA-50553B03C777}" srcId="{BFD38037-14A4-453F-B340-3EC4A5795477}" destId="{55C00C43-97E8-4BFE-801E-880EA28C3EA8}" srcOrd="0" destOrd="0" parTransId="{8630609D-E9E1-4058-9386-01C251652267}" sibTransId="{053B5EA5-EFF8-4E2B-9058-859716ED71DC}"/>
    <dgm:cxn modelId="{00C6F424-C606-4AEE-B813-664E2DE7C9BC}" type="presOf" srcId="{55C00C43-97E8-4BFE-801E-880EA28C3EA8}" destId="{560464F1-6C72-4ACF-933B-BC075B5EFD8E}" srcOrd="0" destOrd="0" presId="urn:microsoft.com/office/officeart/2018/2/layout/IconVerticalSolidList"/>
    <dgm:cxn modelId="{B09D142A-3254-4326-995F-5D20FF34A54F}" type="presOf" srcId="{BFD38037-14A4-453F-B340-3EC4A5795477}" destId="{8C454D54-A178-4714-B7CB-1A7A1F5776EF}" srcOrd="0" destOrd="0" presId="urn:microsoft.com/office/officeart/2018/2/layout/IconVerticalSolidList"/>
    <dgm:cxn modelId="{1F8DE97E-3A36-4E54-9C3B-173909BDC79C}" type="presOf" srcId="{8423405A-29F8-4BA0-8D0E-5D5DB613FEE8}" destId="{EE58B93A-4A94-4D90-A73D-96C9A7606C5D}" srcOrd="0" destOrd="0" presId="urn:microsoft.com/office/officeart/2018/2/layout/IconVerticalSolidList"/>
    <dgm:cxn modelId="{EB467496-4D7A-4694-AEE9-EF8BD8AF944A}" type="presOf" srcId="{1994636B-397E-42A4-8E45-45DB18798764}" destId="{B6C72F1A-8A3E-4CCC-89BC-FC3BA1946F6E}" srcOrd="0" destOrd="0" presId="urn:microsoft.com/office/officeart/2018/2/layout/IconVerticalSolidList"/>
    <dgm:cxn modelId="{CA37C1B0-923B-49CC-80B5-860ACDAD9306}" srcId="{BFD38037-14A4-453F-B340-3EC4A5795477}" destId="{8423405A-29F8-4BA0-8D0E-5D5DB613FEE8}" srcOrd="2" destOrd="0" parTransId="{0D9446C7-F8DA-4DA5-80CE-66976FC8601D}" sibTransId="{EBA9B386-AA70-4A1F-83FD-231DA2B64718}"/>
    <dgm:cxn modelId="{8F56FCFD-17AA-4ACB-8C52-D600753BA110}" srcId="{BFD38037-14A4-453F-B340-3EC4A5795477}" destId="{1994636B-397E-42A4-8E45-45DB18798764}" srcOrd="1" destOrd="0" parTransId="{5EAF577D-2E6C-458A-9E02-DDCCC0403224}" sibTransId="{5992FAB9-F1AB-476D-BA1B-4819ABAE63AB}"/>
    <dgm:cxn modelId="{1AAF3F56-96D6-4186-A96C-8CD48BCBB3D7}" type="presParOf" srcId="{8C454D54-A178-4714-B7CB-1A7A1F5776EF}" destId="{288CEE1F-9A5E-4E17-B0FC-2C08E415359C}" srcOrd="0" destOrd="0" presId="urn:microsoft.com/office/officeart/2018/2/layout/IconVerticalSolidList"/>
    <dgm:cxn modelId="{9C323FA9-147E-4858-93B6-C431F64325A1}" type="presParOf" srcId="{288CEE1F-9A5E-4E17-B0FC-2C08E415359C}" destId="{A52F618A-7FF1-464F-9253-C72C3CF8561D}" srcOrd="0" destOrd="0" presId="urn:microsoft.com/office/officeart/2018/2/layout/IconVerticalSolidList"/>
    <dgm:cxn modelId="{142CF101-50F4-49B9-9301-505DA83A1A35}" type="presParOf" srcId="{288CEE1F-9A5E-4E17-B0FC-2C08E415359C}" destId="{25A402D0-FAC5-4545-8134-1CF7F2AEC957}" srcOrd="1" destOrd="0" presId="urn:microsoft.com/office/officeart/2018/2/layout/IconVerticalSolidList"/>
    <dgm:cxn modelId="{FA10BCB8-74B5-4B8E-8C7F-7FA0F00CFA73}" type="presParOf" srcId="{288CEE1F-9A5E-4E17-B0FC-2C08E415359C}" destId="{0950FD89-2F68-4E91-AEC9-BA3089FB98F0}" srcOrd="2" destOrd="0" presId="urn:microsoft.com/office/officeart/2018/2/layout/IconVerticalSolidList"/>
    <dgm:cxn modelId="{75C1EEAA-54A5-4633-AB1E-1BC0BF9F21E2}" type="presParOf" srcId="{288CEE1F-9A5E-4E17-B0FC-2C08E415359C}" destId="{560464F1-6C72-4ACF-933B-BC075B5EFD8E}" srcOrd="3" destOrd="0" presId="urn:microsoft.com/office/officeart/2018/2/layout/IconVerticalSolidList"/>
    <dgm:cxn modelId="{1545E35F-9A8A-48D8-80A3-FB47408F078C}" type="presParOf" srcId="{8C454D54-A178-4714-B7CB-1A7A1F5776EF}" destId="{DF9F60BC-EC73-4587-8418-D95AF8467A1B}" srcOrd="1" destOrd="0" presId="urn:microsoft.com/office/officeart/2018/2/layout/IconVerticalSolidList"/>
    <dgm:cxn modelId="{34B58200-5681-45F0-88E0-31835E58EBC4}" type="presParOf" srcId="{8C454D54-A178-4714-B7CB-1A7A1F5776EF}" destId="{23B7DC4F-0F3E-4EE6-BB30-470A0C9AACC2}" srcOrd="2" destOrd="0" presId="urn:microsoft.com/office/officeart/2018/2/layout/IconVerticalSolidList"/>
    <dgm:cxn modelId="{DDABD8EA-2620-43BD-BC30-87566ABC3553}" type="presParOf" srcId="{23B7DC4F-0F3E-4EE6-BB30-470A0C9AACC2}" destId="{300F6483-51A5-488D-9F40-2E71EA3B00EA}" srcOrd="0" destOrd="0" presId="urn:microsoft.com/office/officeart/2018/2/layout/IconVerticalSolidList"/>
    <dgm:cxn modelId="{AB470BDC-040B-4AEC-AAB3-AD3DEECF336A}" type="presParOf" srcId="{23B7DC4F-0F3E-4EE6-BB30-470A0C9AACC2}" destId="{C1187624-24C9-4A85-9AEA-B5BB8522F3E8}" srcOrd="1" destOrd="0" presId="urn:microsoft.com/office/officeart/2018/2/layout/IconVerticalSolidList"/>
    <dgm:cxn modelId="{61F63FA2-00CA-46E5-AED5-ED38AEFB7815}" type="presParOf" srcId="{23B7DC4F-0F3E-4EE6-BB30-470A0C9AACC2}" destId="{42897A29-6BC9-4A5F-A2E8-368C95596C86}" srcOrd="2" destOrd="0" presId="urn:microsoft.com/office/officeart/2018/2/layout/IconVerticalSolidList"/>
    <dgm:cxn modelId="{0B952BE4-710F-4BD9-B5A6-670348C1668F}" type="presParOf" srcId="{23B7DC4F-0F3E-4EE6-BB30-470A0C9AACC2}" destId="{B6C72F1A-8A3E-4CCC-89BC-FC3BA1946F6E}" srcOrd="3" destOrd="0" presId="urn:microsoft.com/office/officeart/2018/2/layout/IconVerticalSolidList"/>
    <dgm:cxn modelId="{115307B6-0ABF-4D5A-8040-8692D2065A24}" type="presParOf" srcId="{8C454D54-A178-4714-B7CB-1A7A1F5776EF}" destId="{0DAE0C87-DD5A-4C60-80F6-A57BF778E4CD}" srcOrd="3" destOrd="0" presId="urn:microsoft.com/office/officeart/2018/2/layout/IconVerticalSolidList"/>
    <dgm:cxn modelId="{FE0287CC-FAE7-40C3-A6FF-FD7E59741282}" type="presParOf" srcId="{8C454D54-A178-4714-B7CB-1A7A1F5776EF}" destId="{E9F024D8-7831-4585-9996-F99AF4EA4B96}" srcOrd="4" destOrd="0" presId="urn:microsoft.com/office/officeart/2018/2/layout/IconVerticalSolidList"/>
    <dgm:cxn modelId="{2EC6E5B3-3824-4D79-884C-6CD88F1A753A}" type="presParOf" srcId="{E9F024D8-7831-4585-9996-F99AF4EA4B96}" destId="{1C9B3BEB-D1A0-4631-AE7C-ACC93B2CB1D0}" srcOrd="0" destOrd="0" presId="urn:microsoft.com/office/officeart/2018/2/layout/IconVerticalSolidList"/>
    <dgm:cxn modelId="{30AD6F40-E85B-4A32-A1BC-50F107D2B34B}" type="presParOf" srcId="{E9F024D8-7831-4585-9996-F99AF4EA4B96}" destId="{795FD68E-46A8-4C07-99BD-EC94C772DCE0}" srcOrd="1" destOrd="0" presId="urn:microsoft.com/office/officeart/2018/2/layout/IconVerticalSolidList"/>
    <dgm:cxn modelId="{BD27B563-B23A-4202-B3D5-174C49F8B2BE}" type="presParOf" srcId="{E9F024D8-7831-4585-9996-F99AF4EA4B96}" destId="{1C21DCA0-62A1-4AB8-9769-C2AA7A1F1FD4}" srcOrd="2" destOrd="0" presId="urn:microsoft.com/office/officeart/2018/2/layout/IconVerticalSolidList"/>
    <dgm:cxn modelId="{C2BDC15D-B8EF-4C1A-B460-4C54FC92F894}" type="presParOf" srcId="{E9F024D8-7831-4585-9996-F99AF4EA4B96}" destId="{EE58B93A-4A94-4D90-A73D-96C9A7606C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2D3DB-CCDA-415A-BDA0-F701E8328D3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2C9554-6596-4F57-8A8A-1446C96B80B8}">
      <dgm:prSet/>
      <dgm:spPr/>
      <dgm:t>
        <a:bodyPr/>
        <a:lstStyle/>
        <a:p>
          <a:r>
            <a:rPr lang="en-US"/>
            <a:t>Generic training rarely resonates in medicine.</a:t>
          </a:r>
        </a:p>
      </dgm:t>
    </dgm:pt>
    <dgm:pt modelId="{53ECE1C3-8F73-41F3-9F89-2657783B2099}" type="parTrans" cxnId="{D0CE6B36-2C70-4F9C-B638-D5CEFC55721E}">
      <dgm:prSet/>
      <dgm:spPr/>
      <dgm:t>
        <a:bodyPr/>
        <a:lstStyle/>
        <a:p>
          <a:endParaRPr lang="en-US"/>
        </a:p>
      </dgm:t>
    </dgm:pt>
    <dgm:pt modelId="{16D59945-390A-4A62-B5A5-1166840CC516}" type="sibTrans" cxnId="{D0CE6B36-2C70-4F9C-B638-D5CEFC55721E}">
      <dgm:prSet/>
      <dgm:spPr/>
      <dgm:t>
        <a:bodyPr/>
        <a:lstStyle/>
        <a:p>
          <a:endParaRPr lang="en-US"/>
        </a:p>
      </dgm:t>
    </dgm:pt>
    <dgm:pt modelId="{9435CCB6-1146-44FA-B266-BB6A713DFA95}">
      <dgm:prSet/>
      <dgm:spPr/>
      <dgm:t>
        <a:bodyPr/>
        <a:lstStyle/>
        <a:p>
          <a:r>
            <a:rPr lang="en-US"/>
            <a:t>Learning must be grounded in clinical reality of oncology cases, multidisciplinary teamwork and patient safety scenarios</a:t>
          </a:r>
        </a:p>
      </dgm:t>
    </dgm:pt>
    <dgm:pt modelId="{F3981F8F-1578-4B50-8232-2B526E95A058}" type="parTrans" cxnId="{1136F9B5-3C56-43FE-8E94-C8560B27E8E6}">
      <dgm:prSet/>
      <dgm:spPr/>
      <dgm:t>
        <a:bodyPr/>
        <a:lstStyle/>
        <a:p>
          <a:endParaRPr lang="en-US"/>
        </a:p>
      </dgm:t>
    </dgm:pt>
    <dgm:pt modelId="{15901F1E-264D-4101-A274-F18DD09B920D}" type="sibTrans" cxnId="{1136F9B5-3C56-43FE-8E94-C8560B27E8E6}">
      <dgm:prSet/>
      <dgm:spPr/>
      <dgm:t>
        <a:bodyPr/>
        <a:lstStyle/>
        <a:p>
          <a:endParaRPr lang="en-US"/>
        </a:p>
      </dgm:t>
    </dgm:pt>
    <dgm:pt modelId="{E8BACC21-7876-4D8E-B885-D8B034FF8439}">
      <dgm:prSet/>
      <dgm:spPr/>
      <dgm:t>
        <a:bodyPr/>
        <a:lstStyle/>
        <a:p>
          <a:r>
            <a:rPr lang="en-US"/>
            <a:t>We need professional learning that is relevant to our learners’ environment.</a:t>
          </a:r>
        </a:p>
      </dgm:t>
    </dgm:pt>
    <dgm:pt modelId="{786BBDFB-60BB-4504-BE9E-5A96E2D40EBD}" type="parTrans" cxnId="{B4C24996-9AC8-458D-97AD-94170944DD46}">
      <dgm:prSet/>
      <dgm:spPr/>
      <dgm:t>
        <a:bodyPr/>
        <a:lstStyle/>
        <a:p>
          <a:endParaRPr lang="en-US"/>
        </a:p>
      </dgm:t>
    </dgm:pt>
    <dgm:pt modelId="{12038CC7-904A-4EDE-A953-7C80228EEB2C}" type="sibTrans" cxnId="{B4C24996-9AC8-458D-97AD-94170944DD46}">
      <dgm:prSet/>
      <dgm:spPr/>
      <dgm:t>
        <a:bodyPr/>
        <a:lstStyle/>
        <a:p>
          <a:endParaRPr lang="en-US"/>
        </a:p>
      </dgm:t>
    </dgm:pt>
    <dgm:pt modelId="{0C5B4C3F-DD76-42AA-80D3-37EAB03930FA}" type="pres">
      <dgm:prSet presAssocID="{6632D3DB-CCDA-415A-BDA0-F701E8328D37}" presName="outerComposite" presStyleCnt="0">
        <dgm:presLayoutVars>
          <dgm:chMax val="5"/>
          <dgm:dir/>
          <dgm:resizeHandles val="exact"/>
        </dgm:presLayoutVars>
      </dgm:prSet>
      <dgm:spPr/>
    </dgm:pt>
    <dgm:pt modelId="{86EDF395-1083-440F-8557-B650E425EB5C}" type="pres">
      <dgm:prSet presAssocID="{6632D3DB-CCDA-415A-BDA0-F701E8328D37}" presName="dummyMaxCanvas" presStyleCnt="0">
        <dgm:presLayoutVars/>
      </dgm:prSet>
      <dgm:spPr/>
    </dgm:pt>
    <dgm:pt modelId="{58DE7960-06FB-461F-B07A-077AA6B6856E}" type="pres">
      <dgm:prSet presAssocID="{6632D3DB-CCDA-415A-BDA0-F701E8328D37}" presName="ThreeNodes_1" presStyleLbl="node1" presStyleIdx="0" presStyleCnt="3">
        <dgm:presLayoutVars>
          <dgm:bulletEnabled val="1"/>
        </dgm:presLayoutVars>
      </dgm:prSet>
      <dgm:spPr/>
    </dgm:pt>
    <dgm:pt modelId="{B9D6A55B-FB36-4D8A-883F-67574E7D0F55}" type="pres">
      <dgm:prSet presAssocID="{6632D3DB-CCDA-415A-BDA0-F701E8328D37}" presName="ThreeNodes_2" presStyleLbl="node1" presStyleIdx="1" presStyleCnt="3">
        <dgm:presLayoutVars>
          <dgm:bulletEnabled val="1"/>
        </dgm:presLayoutVars>
      </dgm:prSet>
      <dgm:spPr/>
    </dgm:pt>
    <dgm:pt modelId="{EAD83535-C540-4677-9FED-36642EEF45E3}" type="pres">
      <dgm:prSet presAssocID="{6632D3DB-CCDA-415A-BDA0-F701E8328D37}" presName="ThreeNodes_3" presStyleLbl="node1" presStyleIdx="2" presStyleCnt="3">
        <dgm:presLayoutVars>
          <dgm:bulletEnabled val="1"/>
        </dgm:presLayoutVars>
      </dgm:prSet>
      <dgm:spPr/>
    </dgm:pt>
    <dgm:pt modelId="{E9429E25-DFFA-462A-8BA1-1C1481D624F4}" type="pres">
      <dgm:prSet presAssocID="{6632D3DB-CCDA-415A-BDA0-F701E8328D37}" presName="ThreeConn_1-2" presStyleLbl="fgAccFollowNode1" presStyleIdx="0" presStyleCnt="2">
        <dgm:presLayoutVars>
          <dgm:bulletEnabled val="1"/>
        </dgm:presLayoutVars>
      </dgm:prSet>
      <dgm:spPr/>
    </dgm:pt>
    <dgm:pt modelId="{15007C28-9939-4EB3-B30D-789BFC78CD2B}" type="pres">
      <dgm:prSet presAssocID="{6632D3DB-CCDA-415A-BDA0-F701E8328D37}" presName="ThreeConn_2-3" presStyleLbl="fgAccFollowNode1" presStyleIdx="1" presStyleCnt="2">
        <dgm:presLayoutVars>
          <dgm:bulletEnabled val="1"/>
        </dgm:presLayoutVars>
      </dgm:prSet>
      <dgm:spPr/>
    </dgm:pt>
    <dgm:pt modelId="{5090DB55-4DC0-4715-9ADA-8A0B68B3B190}" type="pres">
      <dgm:prSet presAssocID="{6632D3DB-CCDA-415A-BDA0-F701E8328D37}" presName="ThreeNodes_1_text" presStyleLbl="node1" presStyleIdx="2" presStyleCnt="3">
        <dgm:presLayoutVars>
          <dgm:bulletEnabled val="1"/>
        </dgm:presLayoutVars>
      </dgm:prSet>
      <dgm:spPr/>
    </dgm:pt>
    <dgm:pt modelId="{79D1CA29-1C12-4472-95B4-327746F82E5C}" type="pres">
      <dgm:prSet presAssocID="{6632D3DB-CCDA-415A-BDA0-F701E8328D37}" presName="ThreeNodes_2_text" presStyleLbl="node1" presStyleIdx="2" presStyleCnt="3">
        <dgm:presLayoutVars>
          <dgm:bulletEnabled val="1"/>
        </dgm:presLayoutVars>
      </dgm:prSet>
      <dgm:spPr/>
    </dgm:pt>
    <dgm:pt modelId="{CC5026B9-771D-458B-B1F4-229E9A2201CF}" type="pres">
      <dgm:prSet presAssocID="{6632D3DB-CCDA-415A-BDA0-F701E8328D3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529650F-1893-4600-9077-A1A7B57DA2F2}" type="presOf" srcId="{EF2C9554-6596-4F57-8A8A-1446C96B80B8}" destId="{5090DB55-4DC0-4715-9ADA-8A0B68B3B190}" srcOrd="1" destOrd="0" presId="urn:microsoft.com/office/officeart/2005/8/layout/vProcess5"/>
    <dgm:cxn modelId="{D0CE6B36-2C70-4F9C-B638-D5CEFC55721E}" srcId="{6632D3DB-CCDA-415A-BDA0-F701E8328D37}" destId="{EF2C9554-6596-4F57-8A8A-1446C96B80B8}" srcOrd="0" destOrd="0" parTransId="{53ECE1C3-8F73-41F3-9F89-2657783B2099}" sibTransId="{16D59945-390A-4A62-B5A5-1166840CC516}"/>
    <dgm:cxn modelId="{33E9AE38-D2B2-4A0D-87BC-62DE80A361C3}" type="presOf" srcId="{16D59945-390A-4A62-B5A5-1166840CC516}" destId="{E9429E25-DFFA-462A-8BA1-1C1481D624F4}" srcOrd="0" destOrd="0" presId="urn:microsoft.com/office/officeart/2005/8/layout/vProcess5"/>
    <dgm:cxn modelId="{19E03F5D-E997-41B8-80EC-32406A4540A0}" type="presOf" srcId="{E8BACC21-7876-4D8E-B885-D8B034FF8439}" destId="{CC5026B9-771D-458B-B1F4-229E9A2201CF}" srcOrd="1" destOrd="0" presId="urn:microsoft.com/office/officeart/2005/8/layout/vProcess5"/>
    <dgm:cxn modelId="{E45EAC61-A609-49A6-9334-BDE6B1A42E39}" type="presOf" srcId="{9435CCB6-1146-44FA-B266-BB6A713DFA95}" destId="{B9D6A55B-FB36-4D8A-883F-67574E7D0F55}" srcOrd="0" destOrd="0" presId="urn:microsoft.com/office/officeart/2005/8/layout/vProcess5"/>
    <dgm:cxn modelId="{3A796269-28CF-4C1D-B7B6-DC6B56B3719D}" type="presOf" srcId="{15901F1E-264D-4101-A274-F18DD09B920D}" destId="{15007C28-9939-4EB3-B30D-789BFC78CD2B}" srcOrd="0" destOrd="0" presId="urn:microsoft.com/office/officeart/2005/8/layout/vProcess5"/>
    <dgm:cxn modelId="{CE994471-6C8B-47BC-A073-891742C23F44}" type="presOf" srcId="{EF2C9554-6596-4F57-8A8A-1446C96B80B8}" destId="{58DE7960-06FB-461F-B07A-077AA6B6856E}" srcOrd="0" destOrd="0" presId="urn:microsoft.com/office/officeart/2005/8/layout/vProcess5"/>
    <dgm:cxn modelId="{B4C24996-9AC8-458D-97AD-94170944DD46}" srcId="{6632D3DB-CCDA-415A-BDA0-F701E8328D37}" destId="{E8BACC21-7876-4D8E-B885-D8B034FF8439}" srcOrd="2" destOrd="0" parTransId="{786BBDFB-60BB-4504-BE9E-5A96E2D40EBD}" sibTransId="{12038CC7-904A-4EDE-A953-7C80228EEB2C}"/>
    <dgm:cxn modelId="{9CA7E099-DD58-4786-8AA6-E372F7E3E4CF}" type="presOf" srcId="{E8BACC21-7876-4D8E-B885-D8B034FF8439}" destId="{EAD83535-C540-4677-9FED-36642EEF45E3}" srcOrd="0" destOrd="0" presId="urn:microsoft.com/office/officeart/2005/8/layout/vProcess5"/>
    <dgm:cxn modelId="{1136F9B5-3C56-43FE-8E94-C8560B27E8E6}" srcId="{6632D3DB-CCDA-415A-BDA0-F701E8328D37}" destId="{9435CCB6-1146-44FA-B266-BB6A713DFA95}" srcOrd="1" destOrd="0" parTransId="{F3981F8F-1578-4B50-8232-2B526E95A058}" sibTransId="{15901F1E-264D-4101-A274-F18DD09B920D}"/>
    <dgm:cxn modelId="{B9D119CC-1554-47E7-A132-11B6C05266F1}" type="presOf" srcId="{9435CCB6-1146-44FA-B266-BB6A713DFA95}" destId="{79D1CA29-1C12-4472-95B4-327746F82E5C}" srcOrd="1" destOrd="0" presId="urn:microsoft.com/office/officeart/2005/8/layout/vProcess5"/>
    <dgm:cxn modelId="{6DC349D8-28B5-45D1-A46C-E6A42A95EABE}" type="presOf" srcId="{6632D3DB-CCDA-415A-BDA0-F701E8328D37}" destId="{0C5B4C3F-DD76-42AA-80D3-37EAB03930FA}" srcOrd="0" destOrd="0" presId="urn:microsoft.com/office/officeart/2005/8/layout/vProcess5"/>
    <dgm:cxn modelId="{CD4FA6E9-ACEB-4092-B235-0E1AB1E1A850}" type="presParOf" srcId="{0C5B4C3F-DD76-42AA-80D3-37EAB03930FA}" destId="{86EDF395-1083-440F-8557-B650E425EB5C}" srcOrd="0" destOrd="0" presId="urn:microsoft.com/office/officeart/2005/8/layout/vProcess5"/>
    <dgm:cxn modelId="{3A17007C-4C82-4F47-90F7-56F8D3946419}" type="presParOf" srcId="{0C5B4C3F-DD76-42AA-80D3-37EAB03930FA}" destId="{58DE7960-06FB-461F-B07A-077AA6B6856E}" srcOrd="1" destOrd="0" presId="urn:microsoft.com/office/officeart/2005/8/layout/vProcess5"/>
    <dgm:cxn modelId="{D99E92F5-902C-4990-86C5-977401AEA1CD}" type="presParOf" srcId="{0C5B4C3F-DD76-42AA-80D3-37EAB03930FA}" destId="{B9D6A55B-FB36-4D8A-883F-67574E7D0F55}" srcOrd="2" destOrd="0" presId="urn:microsoft.com/office/officeart/2005/8/layout/vProcess5"/>
    <dgm:cxn modelId="{D5B951F3-6BAC-445B-A991-2B953FA46567}" type="presParOf" srcId="{0C5B4C3F-DD76-42AA-80D3-37EAB03930FA}" destId="{EAD83535-C540-4677-9FED-36642EEF45E3}" srcOrd="3" destOrd="0" presId="urn:microsoft.com/office/officeart/2005/8/layout/vProcess5"/>
    <dgm:cxn modelId="{6B345519-29F8-46D4-8329-B219B78753F3}" type="presParOf" srcId="{0C5B4C3F-DD76-42AA-80D3-37EAB03930FA}" destId="{E9429E25-DFFA-462A-8BA1-1C1481D624F4}" srcOrd="4" destOrd="0" presId="urn:microsoft.com/office/officeart/2005/8/layout/vProcess5"/>
    <dgm:cxn modelId="{C83623C4-1CE1-437F-9640-24F05FD3D3BB}" type="presParOf" srcId="{0C5B4C3F-DD76-42AA-80D3-37EAB03930FA}" destId="{15007C28-9939-4EB3-B30D-789BFC78CD2B}" srcOrd="5" destOrd="0" presId="urn:microsoft.com/office/officeart/2005/8/layout/vProcess5"/>
    <dgm:cxn modelId="{98D9B39F-B088-4802-A26C-5B26C989996A}" type="presParOf" srcId="{0C5B4C3F-DD76-42AA-80D3-37EAB03930FA}" destId="{5090DB55-4DC0-4715-9ADA-8A0B68B3B190}" srcOrd="6" destOrd="0" presId="urn:microsoft.com/office/officeart/2005/8/layout/vProcess5"/>
    <dgm:cxn modelId="{F8F1D443-4804-47F8-8502-1D72E1D4397C}" type="presParOf" srcId="{0C5B4C3F-DD76-42AA-80D3-37EAB03930FA}" destId="{79D1CA29-1C12-4472-95B4-327746F82E5C}" srcOrd="7" destOrd="0" presId="urn:microsoft.com/office/officeart/2005/8/layout/vProcess5"/>
    <dgm:cxn modelId="{79206BB8-7132-43FD-AEA3-B64F62CADBD7}" type="presParOf" srcId="{0C5B4C3F-DD76-42AA-80D3-37EAB03930FA}" destId="{CC5026B9-771D-458B-B1F4-229E9A2201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18D18F-F0F3-487F-8F0B-FE025CCBD9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9E9AC-6469-4317-8B8D-3844F1442F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Let’s redefine professional learning as a shared, clinical practice.  Not an event. </a:t>
          </a:r>
        </a:p>
      </dgm:t>
    </dgm:pt>
    <dgm:pt modelId="{2AA75D3B-DBD8-4194-8079-BC602C300CA2}" type="parTrans" cxnId="{0CB295D1-EC3F-4015-86C5-47D4CC3BB067}">
      <dgm:prSet/>
      <dgm:spPr/>
      <dgm:t>
        <a:bodyPr/>
        <a:lstStyle/>
        <a:p>
          <a:endParaRPr lang="en-US"/>
        </a:p>
      </dgm:t>
    </dgm:pt>
    <dgm:pt modelId="{5596C460-0ABF-44EF-B506-A254D3148556}" type="sibTrans" cxnId="{0CB295D1-EC3F-4015-86C5-47D4CC3BB067}">
      <dgm:prSet/>
      <dgm:spPr/>
      <dgm:t>
        <a:bodyPr/>
        <a:lstStyle/>
        <a:p>
          <a:endParaRPr lang="en-US"/>
        </a:p>
      </dgm:t>
    </dgm:pt>
    <dgm:pt modelId="{33CA0FC8-4169-4EC3-A536-52A16C80E7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will start small in the first Quarter: Pilot with 4 departments</a:t>
          </a:r>
        </a:p>
      </dgm:t>
    </dgm:pt>
    <dgm:pt modelId="{603FB962-3877-4412-BDBC-102D0D2D7085}" type="parTrans" cxnId="{1E568BAA-94BF-4F7C-A717-C8E12F94B990}">
      <dgm:prSet/>
      <dgm:spPr/>
      <dgm:t>
        <a:bodyPr/>
        <a:lstStyle/>
        <a:p>
          <a:endParaRPr lang="en-US"/>
        </a:p>
      </dgm:t>
    </dgm:pt>
    <dgm:pt modelId="{887CF238-D333-46E8-ACE5-71C77A08FC8F}" type="sibTrans" cxnId="{1E568BAA-94BF-4F7C-A717-C8E12F94B990}">
      <dgm:prSet/>
      <dgm:spPr/>
      <dgm:t>
        <a:bodyPr/>
        <a:lstStyle/>
        <a:p>
          <a:endParaRPr lang="en-US"/>
        </a:p>
      </dgm:t>
    </dgm:pt>
    <dgm:pt modelId="{9A53B61E-C0FB-442D-93A4-366194FE15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Gather Feedback/Refine as Needed</a:t>
          </a:r>
        </a:p>
      </dgm:t>
    </dgm:pt>
    <dgm:pt modelId="{0275B7CA-E394-4BD0-92B2-983236C0E0D6}" type="parTrans" cxnId="{7139C163-CBB9-4DA7-86F0-1B88CBD2DBF7}">
      <dgm:prSet/>
      <dgm:spPr/>
      <dgm:t>
        <a:bodyPr/>
        <a:lstStyle/>
        <a:p>
          <a:endParaRPr lang="en-US"/>
        </a:p>
      </dgm:t>
    </dgm:pt>
    <dgm:pt modelId="{10E389DC-190B-4ADA-BD38-355FA966E5FA}" type="sibTrans" cxnId="{7139C163-CBB9-4DA7-86F0-1B88CBD2DBF7}">
      <dgm:prSet/>
      <dgm:spPr/>
      <dgm:t>
        <a:bodyPr/>
        <a:lstStyle/>
        <a:p>
          <a:endParaRPr lang="en-US"/>
        </a:p>
      </dgm:t>
    </dgm:pt>
    <dgm:pt modelId="{9D40E973-764C-4097-8E6F-F7D9F79DD7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Grow to all 16 departments </a:t>
          </a:r>
        </a:p>
      </dgm:t>
    </dgm:pt>
    <dgm:pt modelId="{AB74EFEE-A290-40C9-99E6-B7A088856E46}" type="parTrans" cxnId="{3DA91861-512C-4133-A6BC-F7C93FE81876}">
      <dgm:prSet/>
      <dgm:spPr/>
      <dgm:t>
        <a:bodyPr/>
        <a:lstStyle/>
        <a:p>
          <a:endParaRPr lang="en-US"/>
        </a:p>
      </dgm:t>
    </dgm:pt>
    <dgm:pt modelId="{6CDEF073-7618-4D11-BD76-7A34831DF871}" type="sibTrans" cxnId="{3DA91861-512C-4133-A6BC-F7C93FE81876}">
      <dgm:prSet/>
      <dgm:spPr/>
      <dgm:t>
        <a:bodyPr/>
        <a:lstStyle/>
        <a:p>
          <a:endParaRPr lang="en-US"/>
        </a:p>
      </dgm:t>
    </dgm:pt>
    <dgm:pt modelId="{B522CA78-9737-499E-B746-EE13CCB0041C}" type="pres">
      <dgm:prSet presAssocID="{7618D18F-F0F3-487F-8F0B-FE025CCBD994}" presName="root" presStyleCnt="0">
        <dgm:presLayoutVars>
          <dgm:dir/>
          <dgm:resizeHandles val="exact"/>
        </dgm:presLayoutVars>
      </dgm:prSet>
      <dgm:spPr/>
    </dgm:pt>
    <dgm:pt modelId="{721DD925-D8DB-485F-A6EE-434967C21EF8}" type="pres">
      <dgm:prSet presAssocID="{F6F9E9AC-6469-4317-8B8D-3844F1442FE0}" presName="compNode" presStyleCnt="0"/>
      <dgm:spPr/>
    </dgm:pt>
    <dgm:pt modelId="{2F6DC3D7-F6E0-40B6-B712-CFD0E3996EA5}" type="pres">
      <dgm:prSet presAssocID="{F6F9E9AC-6469-4317-8B8D-3844F1442FE0}" presName="bgRect" presStyleLbl="bgShp" presStyleIdx="0" presStyleCnt="4"/>
      <dgm:spPr/>
    </dgm:pt>
    <dgm:pt modelId="{42B5E4E4-465C-48EA-ABB6-3C7558EF7C26}" type="pres">
      <dgm:prSet presAssocID="{F6F9E9AC-6469-4317-8B8D-3844F1442F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3CF3455-530D-4A81-9CD7-B3AD41291642}" type="pres">
      <dgm:prSet presAssocID="{F6F9E9AC-6469-4317-8B8D-3844F1442FE0}" presName="spaceRect" presStyleCnt="0"/>
      <dgm:spPr/>
    </dgm:pt>
    <dgm:pt modelId="{477B6D52-F562-4D8B-BA2D-B8013595F0B4}" type="pres">
      <dgm:prSet presAssocID="{F6F9E9AC-6469-4317-8B8D-3844F1442FE0}" presName="parTx" presStyleLbl="revTx" presStyleIdx="0" presStyleCnt="4">
        <dgm:presLayoutVars>
          <dgm:chMax val="0"/>
          <dgm:chPref val="0"/>
        </dgm:presLayoutVars>
      </dgm:prSet>
      <dgm:spPr/>
    </dgm:pt>
    <dgm:pt modelId="{F509C750-4D2F-4F15-9660-0FB799C9F63F}" type="pres">
      <dgm:prSet presAssocID="{5596C460-0ABF-44EF-B506-A254D3148556}" presName="sibTrans" presStyleCnt="0"/>
      <dgm:spPr/>
    </dgm:pt>
    <dgm:pt modelId="{24FDD8FD-7FF5-4F27-9B0C-3425D9C60344}" type="pres">
      <dgm:prSet presAssocID="{33CA0FC8-4169-4EC3-A536-52A16C80E714}" presName="compNode" presStyleCnt="0"/>
      <dgm:spPr/>
    </dgm:pt>
    <dgm:pt modelId="{37E279CB-3CF0-48E8-ADC7-E521B050BE61}" type="pres">
      <dgm:prSet presAssocID="{33CA0FC8-4169-4EC3-A536-52A16C80E714}" presName="bgRect" presStyleLbl="bgShp" presStyleIdx="1" presStyleCnt="4"/>
      <dgm:spPr/>
    </dgm:pt>
    <dgm:pt modelId="{B85F9C83-F5AD-4834-B80C-1CDE185C64A8}" type="pres">
      <dgm:prSet presAssocID="{33CA0FC8-4169-4EC3-A536-52A16C80E7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8A6FB335-BAD0-4AFD-ACA9-0A7BA661E9B1}" type="pres">
      <dgm:prSet presAssocID="{33CA0FC8-4169-4EC3-A536-52A16C80E714}" presName="spaceRect" presStyleCnt="0"/>
      <dgm:spPr/>
    </dgm:pt>
    <dgm:pt modelId="{C92B80B6-DB46-434D-925D-7EDC987E8589}" type="pres">
      <dgm:prSet presAssocID="{33CA0FC8-4169-4EC3-A536-52A16C80E714}" presName="parTx" presStyleLbl="revTx" presStyleIdx="1" presStyleCnt="4">
        <dgm:presLayoutVars>
          <dgm:chMax val="0"/>
          <dgm:chPref val="0"/>
        </dgm:presLayoutVars>
      </dgm:prSet>
      <dgm:spPr/>
    </dgm:pt>
    <dgm:pt modelId="{D98BE07B-AE84-4B86-9C01-2BDAA813BD34}" type="pres">
      <dgm:prSet presAssocID="{887CF238-D333-46E8-ACE5-71C77A08FC8F}" presName="sibTrans" presStyleCnt="0"/>
      <dgm:spPr/>
    </dgm:pt>
    <dgm:pt modelId="{CE7BDB02-F48C-4F7B-82F1-91F0F65DB563}" type="pres">
      <dgm:prSet presAssocID="{9A53B61E-C0FB-442D-93A4-366194FE156C}" presName="compNode" presStyleCnt="0"/>
      <dgm:spPr/>
    </dgm:pt>
    <dgm:pt modelId="{2C246448-7629-4952-BA60-63342E58747C}" type="pres">
      <dgm:prSet presAssocID="{9A53B61E-C0FB-442D-93A4-366194FE156C}" presName="bgRect" presStyleLbl="bgShp" presStyleIdx="2" presStyleCnt="4"/>
      <dgm:spPr/>
    </dgm:pt>
    <dgm:pt modelId="{526E7B7C-9D1E-4E7A-958E-F2057C861704}" type="pres">
      <dgm:prSet presAssocID="{9A53B61E-C0FB-442D-93A4-366194FE15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EB4F6EE-DF6C-40D4-8752-E64FBADB03FE}" type="pres">
      <dgm:prSet presAssocID="{9A53B61E-C0FB-442D-93A4-366194FE156C}" presName="spaceRect" presStyleCnt="0"/>
      <dgm:spPr/>
    </dgm:pt>
    <dgm:pt modelId="{2D1C27DF-0B7C-4515-9FA6-8DE258DB3FC6}" type="pres">
      <dgm:prSet presAssocID="{9A53B61E-C0FB-442D-93A4-366194FE156C}" presName="parTx" presStyleLbl="revTx" presStyleIdx="2" presStyleCnt="4">
        <dgm:presLayoutVars>
          <dgm:chMax val="0"/>
          <dgm:chPref val="0"/>
        </dgm:presLayoutVars>
      </dgm:prSet>
      <dgm:spPr/>
    </dgm:pt>
    <dgm:pt modelId="{CFD72B7B-B1BE-4257-9EEB-4A14887B600D}" type="pres">
      <dgm:prSet presAssocID="{10E389DC-190B-4ADA-BD38-355FA966E5FA}" presName="sibTrans" presStyleCnt="0"/>
      <dgm:spPr/>
    </dgm:pt>
    <dgm:pt modelId="{F2710F40-641A-426D-9721-D47CF0E65A2A}" type="pres">
      <dgm:prSet presAssocID="{9D40E973-764C-4097-8E6F-F7D9F79DD73F}" presName="compNode" presStyleCnt="0"/>
      <dgm:spPr/>
    </dgm:pt>
    <dgm:pt modelId="{196B4398-A58E-4C5D-B448-8597B8C50CE9}" type="pres">
      <dgm:prSet presAssocID="{9D40E973-764C-4097-8E6F-F7D9F79DD73F}" presName="bgRect" presStyleLbl="bgShp" presStyleIdx="3" presStyleCnt="4"/>
      <dgm:spPr/>
    </dgm:pt>
    <dgm:pt modelId="{E4BE0F2F-6C0B-42F2-956F-B0BD1F1ADDD2}" type="pres">
      <dgm:prSet presAssocID="{9D40E973-764C-4097-8E6F-F7D9F79DD7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E48AF09A-6B95-4EAC-89C9-E6726D871FD4}" type="pres">
      <dgm:prSet presAssocID="{9D40E973-764C-4097-8E6F-F7D9F79DD73F}" presName="spaceRect" presStyleCnt="0"/>
      <dgm:spPr/>
    </dgm:pt>
    <dgm:pt modelId="{2800BC8D-6126-4B15-A8CC-E01E4A03268B}" type="pres">
      <dgm:prSet presAssocID="{9D40E973-764C-4097-8E6F-F7D9F79DD73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4DE6621-3059-47A1-A2F1-4152FED9232F}" type="presOf" srcId="{F6F9E9AC-6469-4317-8B8D-3844F1442FE0}" destId="{477B6D52-F562-4D8B-BA2D-B8013595F0B4}" srcOrd="0" destOrd="0" presId="urn:microsoft.com/office/officeart/2018/2/layout/IconVerticalSolidList"/>
    <dgm:cxn modelId="{43116027-921C-43AA-B55C-441CC13A65AE}" type="presOf" srcId="{9D40E973-764C-4097-8E6F-F7D9F79DD73F}" destId="{2800BC8D-6126-4B15-A8CC-E01E4A03268B}" srcOrd="0" destOrd="0" presId="urn:microsoft.com/office/officeart/2018/2/layout/IconVerticalSolidList"/>
    <dgm:cxn modelId="{4C292A28-A26D-4568-AA7F-A8313891061B}" type="presOf" srcId="{33CA0FC8-4169-4EC3-A536-52A16C80E714}" destId="{C92B80B6-DB46-434D-925D-7EDC987E8589}" srcOrd="0" destOrd="0" presId="urn:microsoft.com/office/officeart/2018/2/layout/IconVerticalSolidList"/>
    <dgm:cxn modelId="{69F31A2E-3C5D-49BD-90C6-8E137FD39FA0}" type="presOf" srcId="{9A53B61E-C0FB-442D-93A4-366194FE156C}" destId="{2D1C27DF-0B7C-4515-9FA6-8DE258DB3FC6}" srcOrd="0" destOrd="0" presId="urn:microsoft.com/office/officeart/2018/2/layout/IconVerticalSolidList"/>
    <dgm:cxn modelId="{3DA91861-512C-4133-A6BC-F7C93FE81876}" srcId="{7618D18F-F0F3-487F-8F0B-FE025CCBD994}" destId="{9D40E973-764C-4097-8E6F-F7D9F79DD73F}" srcOrd="3" destOrd="0" parTransId="{AB74EFEE-A290-40C9-99E6-B7A088856E46}" sibTransId="{6CDEF073-7618-4D11-BD76-7A34831DF871}"/>
    <dgm:cxn modelId="{7139C163-CBB9-4DA7-86F0-1B88CBD2DBF7}" srcId="{7618D18F-F0F3-487F-8F0B-FE025CCBD994}" destId="{9A53B61E-C0FB-442D-93A4-366194FE156C}" srcOrd="2" destOrd="0" parTransId="{0275B7CA-E394-4BD0-92B2-983236C0E0D6}" sibTransId="{10E389DC-190B-4ADA-BD38-355FA966E5FA}"/>
    <dgm:cxn modelId="{7A9E4698-0C50-4707-9ED9-A629086DDA47}" type="presOf" srcId="{7618D18F-F0F3-487F-8F0B-FE025CCBD994}" destId="{B522CA78-9737-499E-B746-EE13CCB0041C}" srcOrd="0" destOrd="0" presId="urn:microsoft.com/office/officeart/2018/2/layout/IconVerticalSolidList"/>
    <dgm:cxn modelId="{1E568BAA-94BF-4F7C-A717-C8E12F94B990}" srcId="{7618D18F-F0F3-487F-8F0B-FE025CCBD994}" destId="{33CA0FC8-4169-4EC3-A536-52A16C80E714}" srcOrd="1" destOrd="0" parTransId="{603FB962-3877-4412-BDBC-102D0D2D7085}" sibTransId="{887CF238-D333-46E8-ACE5-71C77A08FC8F}"/>
    <dgm:cxn modelId="{0CB295D1-EC3F-4015-86C5-47D4CC3BB067}" srcId="{7618D18F-F0F3-487F-8F0B-FE025CCBD994}" destId="{F6F9E9AC-6469-4317-8B8D-3844F1442FE0}" srcOrd="0" destOrd="0" parTransId="{2AA75D3B-DBD8-4194-8079-BC602C300CA2}" sibTransId="{5596C460-0ABF-44EF-B506-A254D3148556}"/>
    <dgm:cxn modelId="{47A064A2-4AB5-4054-BE10-A3350FA60BA9}" type="presParOf" srcId="{B522CA78-9737-499E-B746-EE13CCB0041C}" destId="{721DD925-D8DB-485F-A6EE-434967C21EF8}" srcOrd="0" destOrd="0" presId="urn:microsoft.com/office/officeart/2018/2/layout/IconVerticalSolidList"/>
    <dgm:cxn modelId="{4CBF4A0E-769E-45FD-830F-2D75FDFBAC54}" type="presParOf" srcId="{721DD925-D8DB-485F-A6EE-434967C21EF8}" destId="{2F6DC3D7-F6E0-40B6-B712-CFD0E3996EA5}" srcOrd="0" destOrd="0" presId="urn:microsoft.com/office/officeart/2018/2/layout/IconVerticalSolidList"/>
    <dgm:cxn modelId="{6690AABC-9263-4124-8E22-E61AC1119BFF}" type="presParOf" srcId="{721DD925-D8DB-485F-A6EE-434967C21EF8}" destId="{42B5E4E4-465C-48EA-ABB6-3C7558EF7C26}" srcOrd="1" destOrd="0" presId="urn:microsoft.com/office/officeart/2018/2/layout/IconVerticalSolidList"/>
    <dgm:cxn modelId="{FCC6BED6-B76A-4CC8-863C-23CDE142F785}" type="presParOf" srcId="{721DD925-D8DB-485F-A6EE-434967C21EF8}" destId="{83CF3455-530D-4A81-9CD7-B3AD41291642}" srcOrd="2" destOrd="0" presId="urn:microsoft.com/office/officeart/2018/2/layout/IconVerticalSolidList"/>
    <dgm:cxn modelId="{485BE1A3-F33E-48B2-BDDD-95A09480FAD3}" type="presParOf" srcId="{721DD925-D8DB-485F-A6EE-434967C21EF8}" destId="{477B6D52-F562-4D8B-BA2D-B8013595F0B4}" srcOrd="3" destOrd="0" presId="urn:microsoft.com/office/officeart/2018/2/layout/IconVerticalSolidList"/>
    <dgm:cxn modelId="{C16940D3-8715-403A-96BC-54710EA3FA8E}" type="presParOf" srcId="{B522CA78-9737-499E-B746-EE13CCB0041C}" destId="{F509C750-4D2F-4F15-9660-0FB799C9F63F}" srcOrd="1" destOrd="0" presId="urn:microsoft.com/office/officeart/2018/2/layout/IconVerticalSolidList"/>
    <dgm:cxn modelId="{C98CF609-029A-48A1-A64B-E7F2597B483A}" type="presParOf" srcId="{B522CA78-9737-499E-B746-EE13CCB0041C}" destId="{24FDD8FD-7FF5-4F27-9B0C-3425D9C60344}" srcOrd="2" destOrd="0" presId="urn:microsoft.com/office/officeart/2018/2/layout/IconVerticalSolidList"/>
    <dgm:cxn modelId="{97A44DDB-0283-4D17-9586-FF31F54605E2}" type="presParOf" srcId="{24FDD8FD-7FF5-4F27-9B0C-3425D9C60344}" destId="{37E279CB-3CF0-48E8-ADC7-E521B050BE61}" srcOrd="0" destOrd="0" presId="urn:microsoft.com/office/officeart/2018/2/layout/IconVerticalSolidList"/>
    <dgm:cxn modelId="{CD8BAE46-0595-41BE-95BF-239619AF1DA0}" type="presParOf" srcId="{24FDD8FD-7FF5-4F27-9B0C-3425D9C60344}" destId="{B85F9C83-F5AD-4834-B80C-1CDE185C64A8}" srcOrd="1" destOrd="0" presId="urn:microsoft.com/office/officeart/2018/2/layout/IconVerticalSolidList"/>
    <dgm:cxn modelId="{1D3D2B01-3D6E-420B-828A-4770BE9A3997}" type="presParOf" srcId="{24FDD8FD-7FF5-4F27-9B0C-3425D9C60344}" destId="{8A6FB335-BAD0-4AFD-ACA9-0A7BA661E9B1}" srcOrd="2" destOrd="0" presId="urn:microsoft.com/office/officeart/2018/2/layout/IconVerticalSolidList"/>
    <dgm:cxn modelId="{200B78B1-C388-4EE8-8593-E72C64D11F5B}" type="presParOf" srcId="{24FDD8FD-7FF5-4F27-9B0C-3425D9C60344}" destId="{C92B80B6-DB46-434D-925D-7EDC987E8589}" srcOrd="3" destOrd="0" presId="urn:microsoft.com/office/officeart/2018/2/layout/IconVerticalSolidList"/>
    <dgm:cxn modelId="{BF512A4B-091A-4A39-AC63-EE229BF18DD6}" type="presParOf" srcId="{B522CA78-9737-499E-B746-EE13CCB0041C}" destId="{D98BE07B-AE84-4B86-9C01-2BDAA813BD34}" srcOrd="3" destOrd="0" presId="urn:microsoft.com/office/officeart/2018/2/layout/IconVerticalSolidList"/>
    <dgm:cxn modelId="{F95C7034-DC23-4FC5-9D44-9C0875EF1FFE}" type="presParOf" srcId="{B522CA78-9737-499E-B746-EE13CCB0041C}" destId="{CE7BDB02-F48C-4F7B-82F1-91F0F65DB563}" srcOrd="4" destOrd="0" presId="urn:microsoft.com/office/officeart/2018/2/layout/IconVerticalSolidList"/>
    <dgm:cxn modelId="{28EFFDD1-8B7D-4A61-8A3F-6FCCD8B4206A}" type="presParOf" srcId="{CE7BDB02-F48C-4F7B-82F1-91F0F65DB563}" destId="{2C246448-7629-4952-BA60-63342E58747C}" srcOrd="0" destOrd="0" presId="urn:microsoft.com/office/officeart/2018/2/layout/IconVerticalSolidList"/>
    <dgm:cxn modelId="{E38ED6EB-3D35-4E9D-916C-FA6D474B5CF3}" type="presParOf" srcId="{CE7BDB02-F48C-4F7B-82F1-91F0F65DB563}" destId="{526E7B7C-9D1E-4E7A-958E-F2057C861704}" srcOrd="1" destOrd="0" presId="urn:microsoft.com/office/officeart/2018/2/layout/IconVerticalSolidList"/>
    <dgm:cxn modelId="{0DE14D1A-E3FB-47AA-9627-4468E0B19F0B}" type="presParOf" srcId="{CE7BDB02-F48C-4F7B-82F1-91F0F65DB563}" destId="{FEB4F6EE-DF6C-40D4-8752-E64FBADB03FE}" srcOrd="2" destOrd="0" presId="urn:microsoft.com/office/officeart/2018/2/layout/IconVerticalSolidList"/>
    <dgm:cxn modelId="{D22A2765-D05A-4F47-BEF2-35885D20D9BE}" type="presParOf" srcId="{CE7BDB02-F48C-4F7B-82F1-91F0F65DB563}" destId="{2D1C27DF-0B7C-4515-9FA6-8DE258DB3FC6}" srcOrd="3" destOrd="0" presId="urn:microsoft.com/office/officeart/2018/2/layout/IconVerticalSolidList"/>
    <dgm:cxn modelId="{63B881AC-E6C2-4980-9782-ADACC7C40158}" type="presParOf" srcId="{B522CA78-9737-499E-B746-EE13CCB0041C}" destId="{CFD72B7B-B1BE-4257-9EEB-4A14887B600D}" srcOrd="5" destOrd="0" presId="urn:microsoft.com/office/officeart/2018/2/layout/IconVerticalSolidList"/>
    <dgm:cxn modelId="{39D3486F-2E3F-48C3-9AD5-E0053A16D371}" type="presParOf" srcId="{B522CA78-9737-499E-B746-EE13CCB0041C}" destId="{F2710F40-641A-426D-9721-D47CF0E65A2A}" srcOrd="6" destOrd="0" presId="urn:microsoft.com/office/officeart/2018/2/layout/IconVerticalSolidList"/>
    <dgm:cxn modelId="{5B2D1C5C-4B37-47A3-ADFC-0DD71F7C135D}" type="presParOf" srcId="{F2710F40-641A-426D-9721-D47CF0E65A2A}" destId="{196B4398-A58E-4C5D-B448-8597B8C50CE9}" srcOrd="0" destOrd="0" presId="urn:microsoft.com/office/officeart/2018/2/layout/IconVerticalSolidList"/>
    <dgm:cxn modelId="{6ED98193-5850-4B89-8E75-67116E131217}" type="presParOf" srcId="{F2710F40-641A-426D-9721-D47CF0E65A2A}" destId="{E4BE0F2F-6C0B-42F2-956F-B0BD1F1ADDD2}" srcOrd="1" destOrd="0" presId="urn:microsoft.com/office/officeart/2018/2/layout/IconVerticalSolidList"/>
    <dgm:cxn modelId="{16010E5D-8F72-4924-ADDF-EE559BA114F5}" type="presParOf" srcId="{F2710F40-641A-426D-9721-D47CF0E65A2A}" destId="{E48AF09A-6B95-4EAC-89C9-E6726D871FD4}" srcOrd="2" destOrd="0" presId="urn:microsoft.com/office/officeart/2018/2/layout/IconVerticalSolidList"/>
    <dgm:cxn modelId="{B16146F9-05FF-4789-8A4C-7BD007026128}" type="presParOf" srcId="{F2710F40-641A-426D-9721-D47CF0E65A2A}" destId="{2800BC8D-6126-4B15-A8CC-E01E4A0326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6A7A6-58EC-4786-9A0A-11F61B625050}">
      <dsp:nvSpPr>
        <dsp:cNvPr id="0" name=""/>
        <dsp:cNvSpPr/>
      </dsp:nvSpPr>
      <dsp:spPr>
        <a:xfrm>
          <a:off x="0" y="0"/>
          <a:ext cx="3763114" cy="797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Extended Duration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Monthly Sessions</a:t>
          </a:r>
        </a:p>
      </dsp:txBody>
      <dsp:txXfrm>
        <a:off x="23352" y="23352"/>
        <a:ext cx="2809504" cy="750576"/>
      </dsp:txXfrm>
    </dsp:sp>
    <dsp:sp modelId="{5E5D6616-CB94-4482-A189-42E04B7B088B}">
      <dsp:nvSpPr>
        <dsp:cNvPr id="0" name=""/>
        <dsp:cNvSpPr/>
      </dsp:nvSpPr>
      <dsp:spPr>
        <a:xfrm>
          <a:off x="281011" y="908013"/>
          <a:ext cx="3763114" cy="797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Ongoing Support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Mentorship follow-up</a:t>
          </a:r>
        </a:p>
      </dsp:txBody>
      <dsp:txXfrm>
        <a:off x="304363" y="931365"/>
        <a:ext cx="2917166" cy="750576"/>
      </dsp:txXfrm>
    </dsp:sp>
    <dsp:sp modelId="{C10A2384-D8E6-40B4-A7A8-CE815AE83F66}">
      <dsp:nvSpPr>
        <dsp:cNvPr id="0" name=""/>
        <dsp:cNvSpPr/>
      </dsp:nvSpPr>
      <dsp:spPr>
        <a:xfrm>
          <a:off x="562023" y="1816027"/>
          <a:ext cx="3763114" cy="797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Active Engagement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Demonstrations </a:t>
          </a:r>
        </a:p>
      </dsp:txBody>
      <dsp:txXfrm>
        <a:off x="585375" y="1839379"/>
        <a:ext cx="2917166" cy="750576"/>
      </dsp:txXfrm>
    </dsp:sp>
    <dsp:sp modelId="{D059029C-CF0F-45E2-BA2D-D6C74F428834}">
      <dsp:nvSpPr>
        <dsp:cNvPr id="0" name=""/>
        <dsp:cNvSpPr/>
      </dsp:nvSpPr>
      <dsp:spPr>
        <a:xfrm>
          <a:off x="843035" y="2724041"/>
          <a:ext cx="3763114" cy="797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Leader Modeling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Rotating faculty </a:t>
          </a:r>
        </a:p>
      </dsp:txBody>
      <dsp:txXfrm>
        <a:off x="866387" y="2747393"/>
        <a:ext cx="2917166" cy="750576"/>
      </dsp:txXfrm>
    </dsp:sp>
    <dsp:sp modelId="{276582F2-4627-4D5A-8A4E-E745ED8D4E8E}">
      <dsp:nvSpPr>
        <dsp:cNvPr id="0" name=""/>
        <dsp:cNvSpPr/>
      </dsp:nvSpPr>
      <dsp:spPr>
        <a:xfrm>
          <a:off x="1124047" y="3632054"/>
          <a:ext cx="3763114" cy="7972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Subject Specific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Focus by subspecialty </a:t>
          </a:r>
        </a:p>
      </dsp:txBody>
      <dsp:txXfrm>
        <a:off x="1147399" y="3655406"/>
        <a:ext cx="2917166" cy="750576"/>
      </dsp:txXfrm>
    </dsp:sp>
    <dsp:sp modelId="{A61752D5-A842-457B-90BB-A28BEC67CE61}">
      <dsp:nvSpPr>
        <dsp:cNvPr id="0" name=""/>
        <dsp:cNvSpPr/>
      </dsp:nvSpPr>
      <dsp:spPr>
        <a:xfrm>
          <a:off x="3244882" y="582457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361484" y="582457"/>
        <a:ext cx="285028" cy="389970"/>
      </dsp:txXfrm>
    </dsp:sp>
    <dsp:sp modelId="{1604D574-A590-46F2-B2F1-CD28E74E6D09}">
      <dsp:nvSpPr>
        <dsp:cNvPr id="0" name=""/>
        <dsp:cNvSpPr/>
      </dsp:nvSpPr>
      <dsp:spPr>
        <a:xfrm>
          <a:off x="3525894" y="1490471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642496" y="1490471"/>
        <a:ext cx="285028" cy="389970"/>
      </dsp:txXfrm>
    </dsp:sp>
    <dsp:sp modelId="{BCE17976-4320-4782-970F-29CA12CCD40E}">
      <dsp:nvSpPr>
        <dsp:cNvPr id="0" name=""/>
        <dsp:cNvSpPr/>
      </dsp:nvSpPr>
      <dsp:spPr>
        <a:xfrm>
          <a:off x="3806906" y="2385196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923508" y="2385196"/>
        <a:ext cx="285028" cy="389970"/>
      </dsp:txXfrm>
    </dsp:sp>
    <dsp:sp modelId="{0E2E14E0-B6C8-4F8D-9192-0FA8ECDFC18E}">
      <dsp:nvSpPr>
        <dsp:cNvPr id="0" name=""/>
        <dsp:cNvSpPr/>
      </dsp:nvSpPr>
      <dsp:spPr>
        <a:xfrm>
          <a:off x="4087917" y="3302069"/>
          <a:ext cx="518232" cy="518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204519" y="3302069"/>
        <a:ext cx="285028" cy="389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618A-7FF1-464F-9253-C72C3CF8561D}">
      <dsp:nvSpPr>
        <dsp:cNvPr id="0" name=""/>
        <dsp:cNvSpPr/>
      </dsp:nvSpPr>
      <dsp:spPr>
        <a:xfrm>
          <a:off x="0" y="673"/>
          <a:ext cx="4773168" cy="157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402D0-FAC5-4545-8134-1CF7F2AEC957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64F1-6C72-4ACF-933B-BC075B5EFD8E}">
      <dsp:nvSpPr>
        <dsp:cNvPr id="0" name=""/>
        <dsp:cNvSpPr/>
      </dsp:nvSpPr>
      <dsp:spPr>
        <a:xfrm>
          <a:off x="1819120" y="673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When leaders model effective learning, it gives permission for others to do the same. </a:t>
          </a:r>
        </a:p>
      </dsp:txBody>
      <dsp:txXfrm>
        <a:off x="1819120" y="673"/>
        <a:ext cx="2954047" cy="1574995"/>
      </dsp:txXfrm>
    </dsp:sp>
    <dsp:sp modelId="{300F6483-51A5-488D-9F40-2E71EA3B00EA}">
      <dsp:nvSpPr>
        <dsp:cNvPr id="0" name=""/>
        <dsp:cNvSpPr/>
      </dsp:nvSpPr>
      <dsp:spPr>
        <a:xfrm>
          <a:off x="0" y="1969418"/>
          <a:ext cx="4773168" cy="15749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87624-24C9-4A85-9AEA-B5BB8522F3E8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72F1A-8A3E-4CCC-89BC-FC3BA1946F6E}">
      <dsp:nvSpPr>
        <dsp:cNvPr id="0" name=""/>
        <dsp:cNvSpPr/>
      </dsp:nvSpPr>
      <dsp:spPr>
        <a:xfrm>
          <a:off x="1819120" y="1969418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an attending demonstrates curiosity,  reflection and seeks feedback, fellows will too. </a:t>
          </a:r>
        </a:p>
      </dsp:txBody>
      <dsp:txXfrm>
        <a:off x="1819120" y="1969418"/>
        <a:ext cx="2954047" cy="1574995"/>
      </dsp:txXfrm>
    </dsp:sp>
    <dsp:sp modelId="{1C9B3BEB-D1A0-4631-AE7C-ACC93B2CB1D0}">
      <dsp:nvSpPr>
        <dsp:cNvPr id="0" name=""/>
        <dsp:cNvSpPr/>
      </dsp:nvSpPr>
      <dsp:spPr>
        <a:xfrm>
          <a:off x="0" y="3938162"/>
          <a:ext cx="4773168" cy="1574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FD68E-46A8-4C07-99BD-EC94C772DCE0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8B93A-4A94-4D90-A73D-96C9A7606C5D}">
      <dsp:nvSpPr>
        <dsp:cNvPr id="0" name=""/>
        <dsp:cNvSpPr/>
      </dsp:nvSpPr>
      <dsp:spPr>
        <a:xfrm>
          <a:off x="1819120" y="3938162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must model vulnerability and growth  </a:t>
          </a:r>
        </a:p>
      </dsp:txBody>
      <dsp:txXfrm>
        <a:off x="1819120" y="3938162"/>
        <a:ext cx="2954047" cy="1574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7960-06FB-461F-B07A-077AA6B6856E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Generic training rarely resonates in medicine.</a:t>
          </a:r>
        </a:p>
      </dsp:txBody>
      <dsp:txXfrm>
        <a:off x="38234" y="38234"/>
        <a:ext cx="5295064" cy="1228933"/>
      </dsp:txXfrm>
    </dsp:sp>
    <dsp:sp modelId="{B9D6A55B-FB36-4D8A-883F-67574E7D0F55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Learning must be grounded in clinical reality of oncology cases, multidisciplinary teamwork and patient safety scenarios</a:t>
          </a:r>
        </a:p>
      </dsp:txBody>
      <dsp:txXfrm>
        <a:off x="629736" y="1561202"/>
        <a:ext cx="5187213" cy="1228933"/>
      </dsp:txXfrm>
    </dsp:sp>
    <dsp:sp modelId="{EAD83535-C540-4677-9FED-36642EEF45E3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 need professional learning that is relevant to our learners’ environment.</a:t>
          </a:r>
        </a:p>
      </dsp:txBody>
      <dsp:txXfrm>
        <a:off x="1221238" y="3084170"/>
        <a:ext cx="5187213" cy="1228933"/>
      </dsp:txXfrm>
    </dsp:sp>
    <dsp:sp modelId="{E9429E25-DFFA-462A-8BA1-1C1481D624F4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46099" y="989929"/>
        <a:ext cx="466680" cy="638504"/>
      </dsp:txXfrm>
    </dsp:sp>
    <dsp:sp modelId="{15007C28-9939-4EB3-B30D-789BFC78CD2B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37601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DC3D7-F6E0-40B6-B712-CFD0E3996EA5}">
      <dsp:nvSpPr>
        <dsp:cNvPr id="0" name=""/>
        <dsp:cNvSpPr/>
      </dsp:nvSpPr>
      <dsp:spPr>
        <a:xfrm>
          <a:off x="0" y="3514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5E4E4-465C-48EA-ABB6-3C7558EF7C26}">
      <dsp:nvSpPr>
        <dsp:cNvPr id="0" name=""/>
        <dsp:cNvSpPr/>
      </dsp:nvSpPr>
      <dsp:spPr>
        <a:xfrm>
          <a:off x="239932" y="181976"/>
          <a:ext cx="436667" cy="4362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B6D52-F562-4D8B-BA2D-B8013595F0B4}">
      <dsp:nvSpPr>
        <dsp:cNvPr id="0" name=""/>
        <dsp:cNvSpPr/>
      </dsp:nvSpPr>
      <dsp:spPr>
        <a:xfrm>
          <a:off x="916531" y="3514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Let’s redefine professional learning as a shared, clinical practice.  Not an event. </a:t>
          </a:r>
        </a:p>
      </dsp:txBody>
      <dsp:txXfrm>
        <a:off x="916531" y="3514"/>
        <a:ext cx="2486189" cy="817951"/>
      </dsp:txXfrm>
    </dsp:sp>
    <dsp:sp modelId="{37E279CB-3CF0-48E8-ADC7-E521B050BE61}">
      <dsp:nvSpPr>
        <dsp:cNvPr id="0" name=""/>
        <dsp:cNvSpPr/>
      </dsp:nvSpPr>
      <dsp:spPr>
        <a:xfrm>
          <a:off x="0" y="1025953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F9C83-F5AD-4834-B80C-1CDE185C64A8}">
      <dsp:nvSpPr>
        <dsp:cNvPr id="0" name=""/>
        <dsp:cNvSpPr/>
      </dsp:nvSpPr>
      <dsp:spPr>
        <a:xfrm>
          <a:off x="239932" y="1204415"/>
          <a:ext cx="436667" cy="4362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B80B6-DB46-434D-925D-7EDC987E8589}">
      <dsp:nvSpPr>
        <dsp:cNvPr id="0" name=""/>
        <dsp:cNvSpPr/>
      </dsp:nvSpPr>
      <dsp:spPr>
        <a:xfrm>
          <a:off x="916531" y="1025953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 will start small in the first Quarter: Pilot with 4 departments</a:t>
          </a:r>
        </a:p>
      </dsp:txBody>
      <dsp:txXfrm>
        <a:off x="916531" y="1025953"/>
        <a:ext cx="2486189" cy="817951"/>
      </dsp:txXfrm>
    </dsp:sp>
    <dsp:sp modelId="{2C246448-7629-4952-BA60-63342E58747C}">
      <dsp:nvSpPr>
        <dsp:cNvPr id="0" name=""/>
        <dsp:cNvSpPr/>
      </dsp:nvSpPr>
      <dsp:spPr>
        <a:xfrm>
          <a:off x="0" y="2048392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E7B7C-9D1E-4E7A-958E-F2057C861704}">
      <dsp:nvSpPr>
        <dsp:cNvPr id="0" name=""/>
        <dsp:cNvSpPr/>
      </dsp:nvSpPr>
      <dsp:spPr>
        <a:xfrm>
          <a:off x="239932" y="2226854"/>
          <a:ext cx="436667" cy="4362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C27DF-0B7C-4515-9FA6-8DE258DB3FC6}">
      <dsp:nvSpPr>
        <dsp:cNvPr id="0" name=""/>
        <dsp:cNvSpPr/>
      </dsp:nvSpPr>
      <dsp:spPr>
        <a:xfrm>
          <a:off x="916531" y="2048392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Gather Feedback/Refine as Needed</a:t>
          </a:r>
        </a:p>
      </dsp:txBody>
      <dsp:txXfrm>
        <a:off x="916531" y="2048392"/>
        <a:ext cx="2486189" cy="817951"/>
      </dsp:txXfrm>
    </dsp:sp>
    <dsp:sp modelId="{196B4398-A58E-4C5D-B448-8597B8C50CE9}">
      <dsp:nvSpPr>
        <dsp:cNvPr id="0" name=""/>
        <dsp:cNvSpPr/>
      </dsp:nvSpPr>
      <dsp:spPr>
        <a:xfrm>
          <a:off x="0" y="3070831"/>
          <a:ext cx="3416836" cy="7931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E0F2F-6C0B-42F2-956F-B0BD1F1ADDD2}">
      <dsp:nvSpPr>
        <dsp:cNvPr id="0" name=""/>
        <dsp:cNvSpPr/>
      </dsp:nvSpPr>
      <dsp:spPr>
        <a:xfrm>
          <a:off x="239932" y="3249293"/>
          <a:ext cx="436667" cy="4362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0BC8D-6126-4B15-A8CC-E01E4A03268B}">
      <dsp:nvSpPr>
        <dsp:cNvPr id="0" name=""/>
        <dsp:cNvSpPr/>
      </dsp:nvSpPr>
      <dsp:spPr>
        <a:xfrm>
          <a:off x="916531" y="3070831"/>
          <a:ext cx="2486189" cy="8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67" tIns="86567" rIns="86567" bIns="8656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Grow to all 16 departments </a:t>
          </a:r>
        </a:p>
      </dsp:txBody>
      <dsp:txXfrm>
        <a:off x="916531" y="3070831"/>
        <a:ext cx="2486189" cy="817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0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67ED-7A10-3034-D755-4F40D627A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5F7C7-0D09-B50F-2952-A0790630E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9C46F-C0A8-91A5-83DC-9665A3EA7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0F1EE-5699-85B3-905C-2C676C3EB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0968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Instead of one-off workshops, imagine ongoing learning communities where faculty engage, reflect, and apply new practices — supported across divisions. A model where innovation in one department becomes the norm for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A23D-479A-0A0E-72FF-806751F17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E05DB-566E-0077-3EFA-0DB304B415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4C98D-B291-6693-B10A-C74D5190C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7D83D-98D2-3FB0-76A6-A1BC813DD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116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ADC23-22DA-5CB4-12DB-6320F4D5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B5EEE-C9F1-2CB7-9090-3800D57A2D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D9D8B-3840-85DF-B382-E286B283B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395CE-25FE-B4A5-C3F7-E08AD17EE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2255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a-person-searching-for-online-education-app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s://www.thebluediamondgallery.com/wooden-tile/t/teamwork.html" TargetMode="Externa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300/JGME-D-16-00500.1" TargetMode="External"/><Relationship Id="rId7" Type="http://schemas.openxmlformats.org/officeDocument/2006/relationships/hyperlink" Target="https://www.pikist.com/free-photo-sepy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doi.org/10.1097/MD.0000000000038813" TargetMode="External"/><Relationship Id="rId4" Type="http://schemas.openxmlformats.org/officeDocument/2006/relationships/hyperlink" Target="https://doi.org/10.1097/ACM.00000000000009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dhilipkmr/ripple-in-react-3162875cc9a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stanfordedtech/492516278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de/wissenschaft/medizin/krankenschwestern-lernen-mensch-korper-ausbildung-program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85" y="640080"/>
            <a:ext cx="3127007" cy="4032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1900" b="1" dirty="0"/>
              <a:t>From Sit and Get </a:t>
            </a:r>
            <a:br>
              <a:rPr lang="en-US" sz="1900" b="1" dirty="0"/>
            </a:br>
            <a:r>
              <a:rPr lang="en-US" sz="1900" b="1" dirty="0"/>
              <a:t>to</a:t>
            </a:r>
            <a:br>
              <a:rPr lang="en-US" sz="1900" b="1" dirty="0"/>
            </a:br>
            <a:r>
              <a:rPr lang="en-US" sz="1900" b="1" dirty="0"/>
              <a:t> Go and Show </a:t>
            </a:r>
            <a:br>
              <a:rPr lang="en-US" sz="1900" b="1" dirty="0"/>
            </a:br>
            <a:br>
              <a:rPr lang="en-US" sz="1900" dirty="0"/>
            </a:br>
            <a:r>
              <a:rPr lang="en-US" sz="1900" i="1" dirty="0"/>
              <a:t>Reimagining Professional Learning in the Hematology/Oncology Fellowship Program</a:t>
            </a: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By: Kary S. Magliolo-Garnica</a:t>
            </a: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ethoscope on a book&#10;&#10;AI-generated content may be incorrect.">
            <a:extLst>
              <a:ext uri="{FF2B5EF4-FFF2-40B4-BE49-F238E27FC236}">
                <a16:creationId xmlns:a16="http://schemas.microsoft.com/office/drawing/2014/main" id="{8B0C98D3-2F1C-201C-06B4-B5FA922B3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549" r="12236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DA83C-DFEA-3EED-5175-99BA9FE8E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8BCE0-C210-237E-6007-725787B8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7" y="609600"/>
            <a:ext cx="6411289" cy="12824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If there is NO change?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A1E7D-FD37-424F-E1F5-1FD860AD2F82}"/>
              </a:ext>
            </a:extLst>
          </p:cNvPr>
          <p:cNvSpPr txBox="1"/>
          <p:nvPr/>
        </p:nvSpPr>
        <p:spPr>
          <a:xfrm>
            <a:off x="852776" y="2147358"/>
            <a:ext cx="6411289" cy="407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Lost engagement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Missed opportunities for innovations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Burnout from irrelevant training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Disconnect between education and practice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Our patients will suffer 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116842" y="-2"/>
            <a:ext cx="1026164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6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58" y="1024127"/>
            <a:ext cx="3512491" cy="2148841"/>
          </a:xfrm>
        </p:spPr>
        <p:txBody>
          <a:bodyPr anchor="t"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 dirty="0"/>
              <a:t>Our Call to Action</a:t>
            </a:r>
          </a:p>
        </p:txBody>
      </p:sp>
      <p:pic>
        <p:nvPicPr>
          <p:cNvPr id="5" name="Picture 4" descr="A group of wooden letters on a table">
            <a:extLst>
              <a:ext uri="{FF2B5EF4-FFF2-40B4-BE49-F238E27FC236}">
                <a16:creationId xmlns:a16="http://schemas.microsoft.com/office/drawing/2014/main" id="{252C30C2-E9CB-2CA4-27CE-F69E1857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982" b="3"/>
          <a:stretch>
            <a:fillRect/>
          </a:stretch>
        </p:blipFill>
        <p:spPr>
          <a:xfrm>
            <a:off x="155467" y="3685032"/>
            <a:ext cx="4006515" cy="3108958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1412EA09-C044-5EE9-6097-F7BCCDE7A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693428"/>
              </p:ext>
            </p:extLst>
          </p:nvPr>
        </p:nvGraphicFramePr>
        <p:xfrm>
          <a:off x="5097753" y="670559"/>
          <a:ext cx="3416836" cy="389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BACCAF-4C28-2C61-C7AD-2B747FD566AC}"/>
              </a:ext>
            </a:extLst>
          </p:cNvPr>
          <p:cNvSpPr txBox="1"/>
          <p:nvPr/>
        </p:nvSpPr>
        <p:spPr>
          <a:xfrm>
            <a:off x="4772310" y="5888502"/>
            <a:ext cx="430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We can’t teach the future of medicine  with the methods of the past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262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100" dirty="0">
                <a:solidFill>
                  <a:schemeClr val="tx2"/>
                </a:solidFill>
              </a:rPr>
              <a:t>References: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BB97B-796D-6193-2A22-56ABC1BB48A7}"/>
              </a:ext>
            </a:extLst>
          </p:cNvPr>
          <p:cNvSpPr txBox="1"/>
          <p:nvPr/>
        </p:nvSpPr>
        <p:spPr>
          <a:xfrm>
            <a:off x="61988" y="1252728"/>
            <a:ext cx="5214099" cy="4798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+mj-lt"/>
            </a:endParaRPr>
          </a:p>
          <a:p>
            <a:pPr indent="-457200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Winkel, A. F., Yingling, S., Jones, A. A., &amp; Nicholson, J.       (2017). Reflection as a Learning Tool in Graduate Medical Education: A Systematic Review. </a:t>
            </a:r>
            <a:r>
              <a:rPr lang="en-US" i="1" dirty="0"/>
              <a:t>Journal of graduate medical education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(4), 430–439. </a:t>
            </a:r>
            <a:r>
              <a:rPr lang="en-US" dirty="0">
                <a:hlinkClick r:id="rId3"/>
              </a:rPr>
              <a:t>https://doi.org/10.4300/JGME-D-16-00500.1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Eppich, W. J., Hunt, E. A., Duval-Arnould, J. M., Siddall, V. J., &amp; Cheng, A. (2015). Structuring feedback and debriefing to achieve mastery learning goals. </a:t>
            </a:r>
            <a:r>
              <a:rPr lang="en-US" i="1" dirty="0"/>
              <a:t>Academic medicine : journal of the Association of American Medical Colleges</a:t>
            </a:r>
            <a:r>
              <a:rPr lang="en-US" dirty="0"/>
              <a:t>, </a:t>
            </a:r>
            <a:r>
              <a:rPr lang="en-US" i="1" dirty="0"/>
              <a:t>90</a:t>
            </a:r>
            <a:r>
              <a:rPr lang="en-US" dirty="0"/>
              <a:t>(11), 1501–1508. </a:t>
            </a:r>
            <a:r>
              <a:rPr lang="en-US" dirty="0">
                <a:hlinkClick r:id="rId4"/>
              </a:rPr>
              <a:t>https://doi.org/10.1097/ACM.0000000000000934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Elendu</a:t>
            </a:r>
            <a:r>
              <a:rPr lang="en-US" dirty="0"/>
              <a:t>, C., Amaechi, D. C., </a:t>
            </a:r>
            <a:r>
              <a:rPr lang="en-US" dirty="0" err="1"/>
              <a:t>Okatta</a:t>
            </a:r>
            <a:r>
              <a:rPr lang="en-US" dirty="0"/>
              <a:t>, A. U., Amaechi, E. C., </a:t>
            </a:r>
            <a:r>
              <a:rPr lang="en-US" dirty="0" err="1"/>
              <a:t>Elendu</a:t>
            </a:r>
            <a:r>
              <a:rPr lang="en-US" dirty="0"/>
              <a:t>, T. C., Ezeh, C. P., &amp; </a:t>
            </a:r>
            <a:r>
              <a:rPr lang="en-US" dirty="0" err="1"/>
              <a:t>Elendu</a:t>
            </a:r>
            <a:r>
              <a:rPr lang="en-US" dirty="0"/>
              <a:t>, I. D. (2024). The impact of simulation-based training in medical education: A review. </a:t>
            </a:r>
            <a:r>
              <a:rPr lang="en-US" i="1" dirty="0"/>
              <a:t>Medicine</a:t>
            </a:r>
            <a:r>
              <a:rPr lang="en-US" dirty="0"/>
              <a:t>, </a:t>
            </a:r>
            <a:r>
              <a:rPr lang="en-US" i="1" dirty="0"/>
              <a:t>103</a:t>
            </a:r>
            <a:r>
              <a:rPr lang="en-US" dirty="0"/>
              <a:t>(27), e38813. </a:t>
            </a:r>
            <a:r>
              <a:rPr lang="en-US" dirty="0">
                <a:hlinkClick r:id="rId5"/>
              </a:rPr>
              <a:t>https://doi.org/10.1097/MD.0000000000038813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pic>
        <p:nvPicPr>
          <p:cNvPr id="5" name="Content Placeholder 4" descr="A close up of an open book">
            <a:extLst>
              <a:ext uri="{FF2B5EF4-FFF2-40B4-BE49-F238E27FC236}">
                <a16:creationId xmlns:a16="http://schemas.microsoft.com/office/drawing/2014/main" id="{4D980BE5-CEC6-5316-9A2B-D42144776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614" r="33022"/>
          <a:stretch>
            <a:fillRect/>
          </a:stretch>
        </p:blipFill>
        <p:spPr>
          <a:xfrm>
            <a:off x="5205513" y="10"/>
            <a:ext cx="393848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600"/>
              <a:t>Why change now?</a:t>
            </a:r>
          </a:p>
        </p:txBody>
      </p:sp>
      <p:pic>
        <p:nvPicPr>
          <p:cNvPr id="5" name="Content Placeholder 4" descr="A water droplet falling into water&#10;&#10;AI-generated content may be incorrect.">
            <a:extLst>
              <a:ext uri="{FF2B5EF4-FFF2-40B4-BE49-F238E27FC236}">
                <a16:creationId xmlns:a16="http://schemas.microsoft.com/office/drawing/2014/main" id="{AA223AEC-C5CA-0630-723B-EF76B6CA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825" b="7118"/>
          <a:stretch>
            <a:fillRect/>
          </a:stretch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4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127" y="2892"/>
                  <a:pt x="1371229" y="8681"/>
                  <a:pt x="1371600" y="13716"/>
                </a:cubicBezTo>
                <a:cubicBezTo>
                  <a:pt x="1107995" y="21892"/>
                  <a:pt x="1033361" y="28370"/>
                  <a:pt x="713232" y="13716"/>
                </a:cubicBezTo>
                <a:cubicBezTo>
                  <a:pt x="393103" y="-938"/>
                  <a:pt x="289343" y="38649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228" y="6235"/>
                  <a:pt x="1371259" y="10206"/>
                  <a:pt x="1371600" y="13716"/>
                </a:cubicBezTo>
                <a:cubicBezTo>
                  <a:pt x="1176823" y="-5981"/>
                  <a:pt x="900830" y="5417"/>
                  <a:pt x="713232" y="13716"/>
                </a:cubicBezTo>
                <a:cubicBezTo>
                  <a:pt x="525634" y="22015"/>
                  <a:pt x="282837" y="1152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CC9454-E288-6FB9-098D-75A343E0BE6E}"/>
              </a:ext>
            </a:extLst>
          </p:cNvPr>
          <p:cNvSpPr txBox="1">
            <a:spLocks/>
          </p:cNvSpPr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CE1126"/>
                </a:solidFill>
              </a:defRPr>
            </a:pPr>
            <a:r>
              <a:rPr lang="en-US" sz="1900">
                <a:latin typeface="+mn-lt"/>
                <a:ea typeface="+mn-ea"/>
                <a:cs typeface="+mn-cs"/>
              </a:rPr>
              <a:t>Our Division is a POWERHOUSE of expertise</a:t>
            </a:r>
          </a:p>
          <a:p>
            <a:pPr indent="-228600" algn="l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CE1126"/>
                </a:solidFill>
              </a:defRPr>
            </a:pPr>
            <a:r>
              <a:rPr lang="en-US" sz="1900">
                <a:latin typeface="+mn-lt"/>
                <a:ea typeface="+mn-ea"/>
                <a:cs typeface="+mn-cs"/>
              </a:rPr>
              <a:t>Faculty have knowledge to share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278" y="1013426"/>
            <a:ext cx="5881560" cy="556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>
                <a:solidFill>
                  <a:srgbClr val="CE1126"/>
                </a:solidFill>
              </a:defRPr>
            </a:pPr>
            <a:r>
              <a:rPr lang="en-US" sz="2800" dirty="0"/>
              <a:t>Why Change is URGENT</a:t>
            </a:r>
          </a:p>
        </p:txBody>
      </p:sp>
      <p:pic>
        <p:nvPicPr>
          <p:cNvPr id="29" name="Picture 28" descr="A group of people in a lecture hall">
            <a:extLst>
              <a:ext uri="{FF2B5EF4-FFF2-40B4-BE49-F238E27FC236}">
                <a16:creationId xmlns:a16="http://schemas.microsoft.com/office/drawing/2014/main" id="{03C05298-C7F0-5C1A-8859-9BFE59086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498" r="10002" b="-1"/>
          <a:stretch>
            <a:fillRect/>
          </a:stretch>
        </p:blipFill>
        <p:spPr>
          <a:xfrm rot="21360323">
            <a:off x="547675" y="1639805"/>
            <a:ext cx="2125237" cy="318786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097" y="2051021"/>
            <a:ext cx="554674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700" dirty="0"/>
              <a:t>Traditional approaches to professional development fail to meet the learning needs of today’s clinicians or support the practical application of new skills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D9CF-7375-A3C4-3195-0B664C6F2949}"/>
              </a:ext>
            </a:extLst>
          </p:cNvPr>
          <p:cNvSpPr txBox="1"/>
          <p:nvPr/>
        </p:nvSpPr>
        <p:spPr>
          <a:xfrm>
            <a:off x="3298271" y="2780251"/>
            <a:ext cx="2790279" cy="3617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Time is limited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Learning is contextual 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Impact must be immediate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5C9D962-F904-4553-A140-500CF3EF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2FE0FA2-B10C-4B9F-B9CC-E5D9AD400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14048">
            <a:off x="-203652" y="-884980"/>
            <a:ext cx="9482078" cy="6248341"/>
          </a:xfrm>
          <a:custGeom>
            <a:avLst/>
            <a:gdLst>
              <a:gd name="connsiteX0" fmla="*/ 12642772 w 12642772"/>
              <a:gd name="connsiteY0" fmla="*/ 4432052 h 6248341"/>
              <a:gd name="connsiteX1" fmla="*/ 586822 w 12642772"/>
              <a:gd name="connsiteY1" fmla="*/ 6248341 h 6248341"/>
              <a:gd name="connsiteX2" fmla="*/ 0 w 12642772"/>
              <a:gd name="connsiteY2" fmla="*/ 2394542 h 6248341"/>
              <a:gd name="connsiteX3" fmla="*/ 52893 w 12642772"/>
              <a:gd name="connsiteY3" fmla="*/ 2306669 h 6248341"/>
              <a:gd name="connsiteX4" fmla="*/ 131535 w 12642772"/>
              <a:gd name="connsiteY4" fmla="*/ 2293621 h 6248341"/>
              <a:gd name="connsiteX5" fmla="*/ 244153 w 12642772"/>
              <a:gd name="connsiteY5" fmla="*/ 2272261 h 6248341"/>
              <a:gd name="connsiteX6" fmla="*/ 324401 w 12642772"/>
              <a:gd name="connsiteY6" fmla="*/ 2233208 h 6248341"/>
              <a:gd name="connsiteX7" fmla="*/ 463569 w 12642772"/>
              <a:gd name="connsiteY7" fmla="*/ 2158308 h 6248341"/>
              <a:gd name="connsiteX8" fmla="*/ 582537 w 12642772"/>
              <a:gd name="connsiteY8" fmla="*/ 2095961 h 6248341"/>
              <a:gd name="connsiteX9" fmla="*/ 638937 w 12642772"/>
              <a:gd name="connsiteY9" fmla="*/ 2008169 h 6248341"/>
              <a:gd name="connsiteX10" fmla="*/ 749855 w 12642772"/>
              <a:gd name="connsiteY10" fmla="*/ 1936088 h 6248341"/>
              <a:gd name="connsiteX11" fmla="*/ 856553 w 12642772"/>
              <a:gd name="connsiteY11" fmla="*/ 1892728 h 6248341"/>
              <a:gd name="connsiteX12" fmla="*/ 939338 w 12642772"/>
              <a:gd name="connsiteY12" fmla="*/ 1863906 h 6248341"/>
              <a:gd name="connsiteX13" fmla="*/ 987836 w 12642772"/>
              <a:gd name="connsiteY13" fmla="*/ 1848470 h 6248341"/>
              <a:gd name="connsiteX14" fmla="*/ 1086094 w 12642772"/>
              <a:gd name="connsiteY14" fmla="*/ 1834336 h 6248341"/>
              <a:gd name="connsiteX15" fmla="*/ 1155607 w 12642772"/>
              <a:gd name="connsiteY15" fmla="*/ 1814299 h 6248341"/>
              <a:gd name="connsiteX16" fmla="*/ 1219621 w 12642772"/>
              <a:gd name="connsiteY16" fmla="*/ 1774472 h 6248341"/>
              <a:gd name="connsiteX17" fmla="*/ 1275113 w 12642772"/>
              <a:gd name="connsiteY17" fmla="*/ 1734756 h 6248341"/>
              <a:gd name="connsiteX18" fmla="*/ 1337800 w 12642772"/>
              <a:gd name="connsiteY18" fmla="*/ 1684579 h 6248341"/>
              <a:gd name="connsiteX19" fmla="*/ 1526287 w 12642772"/>
              <a:gd name="connsiteY19" fmla="*/ 1602057 h 6248341"/>
              <a:gd name="connsiteX20" fmla="*/ 1579126 w 12642772"/>
              <a:gd name="connsiteY20" fmla="*/ 1559561 h 6248341"/>
              <a:gd name="connsiteX21" fmla="*/ 1651242 w 12642772"/>
              <a:gd name="connsiteY21" fmla="*/ 1546569 h 6248341"/>
              <a:gd name="connsiteX22" fmla="*/ 1712038 w 12642772"/>
              <a:gd name="connsiteY22" fmla="*/ 1533432 h 6248341"/>
              <a:gd name="connsiteX23" fmla="*/ 1758402 w 12642772"/>
              <a:gd name="connsiteY23" fmla="*/ 1525816 h 6248341"/>
              <a:gd name="connsiteX24" fmla="*/ 1831776 w 12642772"/>
              <a:gd name="connsiteY24" fmla="*/ 1504679 h 6248341"/>
              <a:gd name="connsiteX25" fmla="*/ 1963032 w 12642772"/>
              <a:gd name="connsiteY25" fmla="*/ 1472999 h 6248341"/>
              <a:gd name="connsiteX26" fmla="*/ 2006520 w 12642772"/>
              <a:gd name="connsiteY26" fmla="*/ 1464281 h 6248341"/>
              <a:gd name="connsiteX27" fmla="*/ 2049195 w 12642772"/>
              <a:gd name="connsiteY27" fmla="*/ 1459572 h 6248341"/>
              <a:gd name="connsiteX28" fmla="*/ 2125117 w 12642772"/>
              <a:gd name="connsiteY28" fmla="*/ 1432093 h 6248341"/>
              <a:gd name="connsiteX29" fmla="*/ 2234987 w 12642772"/>
              <a:gd name="connsiteY29" fmla="*/ 1408543 h 6248341"/>
              <a:gd name="connsiteX30" fmla="*/ 2349979 w 12642772"/>
              <a:gd name="connsiteY30" fmla="*/ 1370325 h 6248341"/>
              <a:gd name="connsiteX31" fmla="*/ 2490342 w 12642772"/>
              <a:gd name="connsiteY31" fmla="*/ 1337371 h 6248341"/>
              <a:gd name="connsiteX32" fmla="*/ 2721983 w 12642772"/>
              <a:gd name="connsiteY32" fmla="*/ 1255221 h 6248341"/>
              <a:gd name="connsiteX33" fmla="*/ 2740778 w 12642772"/>
              <a:gd name="connsiteY33" fmla="*/ 1232389 h 6248341"/>
              <a:gd name="connsiteX34" fmla="*/ 2772006 w 12642772"/>
              <a:gd name="connsiteY34" fmla="*/ 1218123 h 6248341"/>
              <a:gd name="connsiteX35" fmla="*/ 2850754 w 12642772"/>
              <a:gd name="connsiteY35" fmla="*/ 1180094 h 6248341"/>
              <a:gd name="connsiteX36" fmla="*/ 2872381 w 12642772"/>
              <a:gd name="connsiteY36" fmla="*/ 1159349 h 6248341"/>
              <a:gd name="connsiteX37" fmla="*/ 2877664 w 12642772"/>
              <a:gd name="connsiteY37" fmla="*/ 1153429 h 6248341"/>
              <a:gd name="connsiteX38" fmla="*/ 2898982 w 12642772"/>
              <a:gd name="connsiteY38" fmla="*/ 1143332 h 6248341"/>
              <a:gd name="connsiteX39" fmla="*/ 2900154 w 12642772"/>
              <a:gd name="connsiteY39" fmla="*/ 1144257 h 6248341"/>
              <a:gd name="connsiteX40" fmla="*/ 2913224 w 12642772"/>
              <a:gd name="connsiteY40" fmla="*/ 1144530 h 6248341"/>
              <a:gd name="connsiteX41" fmla="*/ 2936660 w 12642772"/>
              <a:gd name="connsiteY41" fmla="*/ 1142412 h 6248341"/>
              <a:gd name="connsiteX42" fmla="*/ 2997572 w 12642772"/>
              <a:gd name="connsiteY42" fmla="*/ 1141831 h 6248341"/>
              <a:gd name="connsiteX43" fmla="*/ 3044472 w 12642772"/>
              <a:gd name="connsiteY43" fmla="*/ 1131369 h 6248341"/>
              <a:gd name="connsiteX44" fmla="*/ 3044790 w 12642772"/>
              <a:gd name="connsiteY44" fmla="*/ 1131569 h 6248341"/>
              <a:gd name="connsiteX45" fmla="*/ 3053469 w 12642772"/>
              <a:gd name="connsiteY45" fmla="*/ 1129009 h 6248341"/>
              <a:gd name="connsiteX46" fmla="*/ 3058924 w 12642772"/>
              <a:gd name="connsiteY46" fmla="*/ 1126056 h 6248341"/>
              <a:gd name="connsiteX47" fmla="*/ 3074299 w 12642772"/>
              <a:gd name="connsiteY47" fmla="*/ 1120405 h 6248341"/>
              <a:gd name="connsiteX48" fmla="*/ 3080657 w 12642772"/>
              <a:gd name="connsiteY48" fmla="*/ 1120171 h 6248341"/>
              <a:gd name="connsiteX49" fmla="*/ 3085901 w 12642772"/>
              <a:gd name="connsiteY49" fmla="*/ 1121681 h 6248341"/>
              <a:gd name="connsiteX50" fmla="*/ 3109448 w 12642772"/>
              <a:gd name="connsiteY50" fmla="*/ 1097576 h 6248341"/>
              <a:gd name="connsiteX51" fmla="*/ 3120280 w 12642772"/>
              <a:gd name="connsiteY51" fmla="*/ 1092673 h 6248341"/>
              <a:gd name="connsiteX52" fmla="*/ 3151969 w 12642772"/>
              <a:gd name="connsiteY52" fmla="*/ 1093148 h 6248341"/>
              <a:gd name="connsiteX53" fmla="*/ 3156202 w 12642772"/>
              <a:gd name="connsiteY53" fmla="*/ 1091941 h 6248341"/>
              <a:gd name="connsiteX54" fmla="*/ 3218578 w 12642772"/>
              <a:gd name="connsiteY54" fmla="*/ 1084695 h 6248341"/>
              <a:gd name="connsiteX55" fmla="*/ 3291572 w 12642772"/>
              <a:gd name="connsiteY55" fmla="*/ 1074108 h 6248341"/>
              <a:gd name="connsiteX56" fmla="*/ 3335322 w 12642772"/>
              <a:gd name="connsiteY56" fmla="*/ 1065344 h 6248341"/>
              <a:gd name="connsiteX57" fmla="*/ 3444471 w 12642772"/>
              <a:gd name="connsiteY57" fmla="*/ 1040037 h 6248341"/>
              <a:gd name="connsiteX58" fmla="*/ 3516736 w 12642772"/>
              <a:gd name="connsiteY58" fmla="*/ 1044495 h 6248341"/>
              <a:gd name="connsiteX59" fmla="*/ 3529913 w 12642772"/>
              <a:gd name="connsiteY59" fmla="*/ 1036395 h 6248341"/>
              <a:gd name="connsiteX60" fmla="*/ 3534215 w 12642772"/>
              <a:gd name="connsiteY60" fmla="*/ 1032644 h 6248341"/>
              <a:gd name="connsiteX61" fmla="*/ 3541901 w 12642772"/>
              <a:gd name="connsiteY61" fmla="*/ 1028655 h 6248341"/>
              <a:gd name="connsiteX62" fmla="*/ 3542297 w 12642772"/>
              <a:gd name="connsiteY62" fmla="*/ 1028781 h 6248341"/>
              <a:gd name="connsiteX63" fmla="*/ 3549091 w 12642772"/>
              <a:gd name="connsiteY63" fmla="*/ 1024603 h 6248341"/>
              <a:gd name="connsiteX64" fmla="*/ 3668564 w 12642772"/>
              <a:gd name="connsiteY64" fmla="*/ 992085 h 6248341"/>
              <a:gd name="connsiteX65" fmla="*/ 3681760 w 12642772"/>
              <a:gd name="connsiteY65" fmla="*/ 989897 h 6248341"/>
              <a:gd name="connsiteX66" fmla="*/ 3683298 w 12642772"/>
              <a:gd name="connsiteY66" fmla="*/ 990533 h 6248341"/>
              <a:gd name="connsiteX67" fmla="*/ 3701238 w 12642772"/>
              <a:gd name="connsiteY67" fmla="*/ 978370 h 6248341"/>
              <a:gd name="connsiteX68" fmla="*/ 3727029 w 12642772"/>
              <a:gd name="connsiteY68" fmla="*/ 982634 h 6248341"/>
              <a:gd name="connsiteX69" fmla="*/ 3827462 w 12642772"/>
              <a:gd name="connsiteY69" fmla="*/ 983777 h 6248341"/>
              <a:gd name="connsiteX70" fmla="*/ 3939255 w 12642772"/>
              <a:gd name="connsiteY70" fmla="*/ 962526 h 6248341"/>
              <a:gd name="connsiteX71" fmla="*/ 3976764 w 12642772"/>
              <a:gd name="connsiteY71" fmla="*/ 943975 h 6248341"/>
              <a:gd name="connsiteX72" fmla="*/ 4039745 w 12642772"/>
              <a:gd name="connsiteY72" fmla="*/ 913576 h 6248341"/>
              <a:gd name="connsiteX73" fmla="*/ 4081478 w 12642772"/>
              <a:gd name="connsiteY73" fmla="*/ 863744 h 6248341"/>
              <a:gd name="connsiteX74" fmla="*/ 4136255 w 12642772"/>
              <a:gd name="connsiteY74" fmla="*/ 849070 h 6248341"/>
              <a:gd name="connsiteX75" fmla="*/ 4155885 w 12642772"/>
              <a:gd name="connsiteY75" fmla="*/ 880724 h 6248341"/>
              <a:gd name="connsiteX76" fmla="*/ 4212239 w 12642772"/>
              <a:gd name="connsiteY76" fmla="*/ 853648 h 6248341"/>
              <a:gd name="connsiteX77" fmla="*/ 4296968 w 12642772"/>
              <a:gd name="connsiteY77" fmla="*/ 808725 h 6248341"/>
              <a:gd name="connsiteX78" fmla="*/ 4347619 w 12642772"/>
              <a:gd name="connsiteY78" fmla="*/ 791871 h 6248341"/>
              <a:gd name="connsiteX79" fmla="*/ 4484035 w 12642772"/>
              <a:gd name="connsiteY79" fmla="*/ 736001 h 6248341"/>
              <a:gd name="connsiteX80" fmla="*/ 4619194 w 12642772"/>
              <a:gd name="connsiteY80" fmla="*/ 672546 h 6248341"/>
              <a:gd name="connsiteX81" fmla="*/ 4648276 w 12642772"/>
              <a:gd name="connsiteY81" fmla="*/ 677255 h 6248341"/>
              <a:gd name="connsiteX82" fmla="*/ 4658535 w 12642772"/>
              <a:gd name="connsiteY82" fmla="*/ 658404 h 6248341"/>
              <a:gd name="connsiteX83" fmla="*/ 4684435 w 12642772"/>
              <a:gd name="connsiteY83" fmla="*/ 658040 h 6248341"/>
              <a:gd name="connsiteX84" fmla="*/ 4685966 w 12642772"/>
              <a:gd name="connsiteY84" fmla="*/ 659300 h 6248341"/>
              <a:gd name="connsiteX85" fmla="*/ 4773323 w 12642772"/>
              <a:gd name="connsiteY85" fmla="*/ 620033 h 6248341"/>
              <a:gd name="connsiteX86" fmla="*/ 4789881 w 12642772"/>
              <a:gd name="connsiteY86" fmla="*/ 612833 h 6248341"/>
              <a:gd name="connsiteX87" fmla="*/ 4793116 w 12642772"/>
              <a:gd name="connsiteY87" fmla="*/ 606807 h 6248341"/>
              <a:gd name="connsiteX88" fmla="*/ 4818294 w 12642772"/>
              <a:gd name="connsiteY88" fmla="*/ 598208 h 6248341"/>
              <a:gd name="connsiteX89" fmla="*/ 4889379 w 12642772"/>
              <a:gd name="connsiteY89" fmla="*/ 574856 h 6248341"/>
              <a:gd name="connsiteX90" fmla="*/ 4967000 w 12642772"/>
              <a:gd name="connsiteY90" fmla="*/ 563548 h 6248341"/>
              <a:gd name="connsiteX91" fmla="*/ 5011397 w 12642772"/>
              <a:gd name="connsiteY91" fmla="*/ 546508 h 6248341"/>
              <a:gd name="connsiteX92" fmla="*/ 5017511 w 12642772"/>
              <a:gd name="connsiteY92" fmla="*/ 542737 h 6248341"/>
              <a:gd name="connsiteX93" fmla="*/ 5022951 w 12642772"/>
              <a:gd name="connsiteY93" fmla="*/ 543578 h 6248341"/>
              <a:gd name="connsiteX94" fmla="*/ 5028686 w 12642772"/>
              <a:gd name="connsiteY94" fmla="*/ 550797 h 6248341"/>
              <a:gd name="connsiteX95" fmla="*/ 5055222 w 12642772"/>
              <a:gd name="connsiteY95" fmla="*/ 551685 h 6248341"/>
              <a:gd name="connsiteX96" fmla="*/ 5058043 w 12642772"/>
              <a:gd name="connsiteY96" fmla="*/ 549365 h 6248341"/>
              <a:gd name="connsiteX97" fmla="*/ 5080769 w 12642772"/>
              <a:gd name="connsiteY97" fmla="*/ 559110 h 6248341"/>
              <a:gd name="connsiteX98" fmla="*/ 5100831 w 12642772"/>
              <a:gd name="connsiteY98" fmla="*/ 578170 h 6248341"/>
              <a:gd name="connsiteX99" fmla="*/ 5323302 w 12642772"/>
              <a:gd name="connsiteY99" fmla="*/ 551607 h 6248341"/>
              <a:gd name="connsiteX100" fmla="*/ 5524173 w 12642772"/>
              <a:gd name="connsiteY100" fmla="*/ 623428 h 6248341"/>
              <a:gd name="connsiteX101" fmla="*/ 5644692 w 12642772"/>
              <a:gd name="connsiteY101" fmla="*/ 606574 h 6248341"/>
              <a:gd name="connsiteX102" fmla="*/ 5984259 w 12642772"/>
              <a:gd name="connsiteY102" fmla="*/ 559264 h 6248341"/>
              <a:gd name="connsiteX103" fmla="*/ 6059790 w 12642772"/>
              <a:gd name="connsiteY103" fmla="*/ 538457 h 6248341"/>
              <a:gd name="connsiteX104" fmla="*/ 6130495 w 12642772"/>
              <a:gd name="connsiteY104" fmla="*/ 565308 h 6248341"/>
              <a:gd name="connsiteX105" fmla="*/ 6157089 w 12642772"/>
              <a:gd name="connsiteY105" fmla="*/ 547229 h 6248341"/>
              <a:gd name="connsiteX106" fmla="*/ 6161628 w 12642772"/>
              <a:gd name="connsiteY106" fmla="*/ 543616 h 6248341"/>
              <a:gd name="connsiteX107" fmla="*/ 6180804 w 12642772"/>
              <a:gd name="connsiteY107" fmla="*/ 539939 h 6248341"/>
              <a:gd name="connsiteX108" fmla="*/ 6184951 w 12642772"/>
              <a:gd name="connsiteY108" fmla="*/ 525424 h 6248341"/>
              <a:gd name="connsiteX109" fmla="*/ 6212909 w 12642772"/>
              <a:gd name="connsiteY109" fmla="*/ 510232 h 6248341"/>
              <a:gd name="connsiteX110" fmla="*/ 6248556 w 12642772"/>
              <a:gd name="connsiteY110" fmla="*/ 507226 h 6248341"/>
              <a:gd name="connsiteX111" fmla="*/ 6419167 w 12642772"/>
              <a:gd name="connsiteY111" fmla="*/ 508015 h 6248341"/>
              <a:gd name="connsiteX112" fmla="*/ 6520553 w 12642772"/>
              <a:gd name="connsiteY112" fmla="*/ 499890 h 6248341"/>
              <a:gd name="connsiteX113" fmla="*/ 6557985 w 12642772"/>
              <a:gd name="connsiteY113" fmla="*/ 483298 h 6248341"/>
              <a:gd name="connsiteX114" fmla="*/ 6610986 w 12642772"/>
              <a:gd name="connsiteY114" fmla="*/ 469207 h 6248341"/>
              <a:gd name="connsiteX115" fmla="*/ 6703685 w 12642772"/>
              <a:gd name="connsiteY115" fmla="*/ 433885 h 6248341"/>
              <a:gd name="connsiteX116" fmla="*/ 6829686 w 12642772"/>
              <a:gd name="connsiteY116" fmla="*/ 404609 h 6248341"/>
              <a:gd name="connsiteX117" fmla="*/ 6926071 w 12642772"/>
              <a:gd name="connsiteY117" fmla="*/ 440952 h 6248341"/>
              <a:gd name="connsiteX118" fmla="*/ 6933459 w 12642772"/>
              <a:gd name="connsiteY118" fmla="*/ 430117 h 6248341"/>
              <a:gd name="connsiteX119" fmla="*/ 6997730 w 12642772"/>
              <a:gd name="connsiteY119" fmla="*/ 427075 h 6248341"/>
              <a:gd name="connsiteX120" fmla="*/ 7228068 w 12642772"/>
              <a:gd name="connsiteY120" fmla="*/ 485987 h 6248341"/>
              <a:gd name="connsiteX121" fmla="*/ 7353524 w 12642772"/>
              <a:gd name="connsiteY121" fmla="*/ 478122 h 6248341"/>
              <a:gd name="connsiteX122" fmla="*/ 7397216 w 12642772"/>
              <a:gd name="connsiteY122" fmla="*/ 464113 h 6248341"/>
              <a:gd name="connsiteX123" fmla="*/ 7470470 w 12642772"/>
              <a:gd name="connsiteY123" fmla="*/ 441338 h 6248341"/>
              <a:gd name="connsiteX124" fmla="*/ 7523162 w 12642772"/>
              <a:gd name="connsiteY124" fmla="*/ 396692 h 6248341"/>
              <a:gd name="connsiteX125" fmla="*/ 7585229 w 12642772"/>
              <a:gd name="connsiteY125" fmla="*/ 388596 h 6248341"/>
              <a:gd name="connsiteX126" fmla="*/ 7602312 w 12642772"/>
              <a:gd name="connsiteY126" fmla="*/ 422441 h 6248341"/>
              <a:gd name="connsiteX127" fmla="*/ 7667842 w 12642772"/>
              <a:gd name="connsiteY127" fmla="*/ 402184 h 6248341"/>
              <a:gd name="connsiteX128" fmla="*/ 7766955 w 12642772"/>
              <a:gd name="connsiteY128" fmla="*/ 367538 h 6248341"/>
              <a:gd name="connsiteX129" fmla="*/ 7824808 w 12642772"/>
              <a:gd name="connsiteY129" fmla="*/ 356782 h 6248341"/>
              <a:gd name="connsiteX130" fmla="*/ 7982082 w 12642772"/>
              <a:gd name="connsiteY130" fmla="*/ 317381 h 6248341"/>
              <a:gd name="connsiteX131" fmla="*/ 8139042 w 12642772"/>
              <a:gd name="connsiteY131" fmla="*/ 270278 h 6248341"/>
              <a:gd name="connsiteX132" fmla="*/ 8188479 w 12642772"/>
              <a:gd name="connsiteY132" fmla="*/ 250893 h 6248341"/>
              <a:gd name="connsiteX133" fmla="*/ 8197460 w 12642772"/>
              <a:gd name="connsiteY133" fmla="*/ 227412 h 6248341"/>
              <a:gd name="connsiteX134" fmla="*/ 8236543 w 12642772"/>
              <a:gd name="connsiteY134" fmla="*/ 231896 h 6248341"/>
              <a:gd name="connsiteX135" fmla="*/ 8288656 w 12642772"/>
              <a:gd name="connsiteY135" fmla="*/ 233518 h 6248341"/>
              <a:gd name="connsiteX136" fmla="*/ 8365194 w 12642772"/>
              <a:gd name="connsiteY136" fmla="*/ 255354 h 6248341"/>
              <a:gd name="connsiteX137" fmla="*/ 8371093 w 12642772"/>
              <a:gd name="connsiteY137" fmla="*/ 253056 h 6248341"/>
              <a:gd name="connsiteX138" fmla="*/ 8380079 w 12642772"/>
              <a:gd name="connsiteY138" fmla="*/ 251533 h 6248341"/>
              <a:gd name="connsiteX139" fmla="*/ 8380352 w 12642772"/>
              <a:gd name="connsiteY139" fmla="*/ 251771 h 6248341"/>
              <a:gd name="connsiteX140" fmla="*/ 8388670 w 12642772"/>
              <a:gd name="connsiteY140" fmla="*/ 249803 h 6248341"/>
              <a:gd name="connsiteX141" fmla="*/ 8439400 w 12642772"/>
              <a:gd name="connsiteY141" fmla="*/ 252189 h 6248341"/>
              <a:gd name="connsiteX142" fmla="*/ 8502127 w 12642772"/>
              <a:gd name="connsiteY142" fmla="*/ 246524 h 6248341"/>
              <a:gd name="connsiteX143" fmla="*/ 8575600 w 12642772"/>
              <a:gd name="connsiteY143" fmla="*/ 247912 h 6248341"/>
              <a:gd name="connsiteX144" fmla="*/ 8609423 w 12642772"/>
              <a:gd name="connsiteY144" fmla="*/ 225288 h 6248341"/>
              <a:gd name="connsiteX145" fmla="*/ 8628794 w 12642772"/>
              <a:gd name="connsiteY145" fmla="*/ 220632 h 6248341"/>
              <a:gd name="connsiteX146" fmla="*/ 8631243 w 12642772"/>
              <a:gd name="connsiteY146" fmla="*/ 221270 h 6248341"/>
              <a:gd name="connsiteX147" fmla="*/ 8708752 w 12642772"/>
              <a:gd name="connsiteY147" fmla="*/ 203517 h 6248341"/>
              <a:gd name="connsiteX148" fmla="*/ 8825952 w 12642772"/>
              <a:gd name="connsiteY148" fmla="*/ 177822 h 6248341"/>
              <a:gd name="connsiteX149" fmla="*/ 8862166 w 12642772"/>
              <a:gd name="connsiteY149" fmla="*/ 170735 h 6248341"/>
              <a:gd name="connsiteX150" fmla="*/ 8884490 w 12642772"/>
              <a:gd name="connsiteY150" fmla="*/ 165616 h 6248341"/>
              <a:gd name="connsiteX151" fmla="*/ 8918298 w 12642772"/>
              <a:gd name="connsiteY151" fmla="*/ 194546 h 6248341"/>
              <a:gd name="connsiteX152" fmla="*/ 8948572 w 12642772"/>
              <a:gd name="connsiteY152" fmla="*/ 207940 h 6248341"/>
              <a:gd name="connsiteX153" fmla="*/ 9104724 w 12642772"/>
              <a:gd name="connsiteY153" fmla="*/ 178319 h 6248341"/>
              <a:gd name="connsiteX154" fmla="*/ 9198328 w 12642772"/>
              <a:gd name="connsiteY154" fmla="*/ 159122 h 6248341"/>
              <a:gd name="connsiteX155" fmla="*/ 9339412 w 12642772"/>
              <a:gd name="connsiteY155" fmla="*/ 203422 h 6248341"/>
              <a:gd name="connsiteX156" fmla="*/ 9409165 w 12642772"/>
              <a:gd name="connsiteY156" fmla="*/ 216989 h 6248341"/>
              <a:gd name="connsiteX157" fmla="*/ 9516379 w 12642772"/>
              <a:gd name="connsiteY157" fmla="*/ 220757 h 6248341"/>
              <a:gd name="connsiteX158" fmla="*/ 9615958 w 12642772"/>
              <a:gd name="connsiteY158" fmla="*/ 196389 h 6248341"/>
              <a:gd name="connsiteX159" fmla="*/ 9860346 w 12642772"/>
              <a:gd name="connsiteY159" fmla="*/ 177067 h 6248341"/>
              <a:gd name="connsiteX160" fmla="*/ 10071193 w 12642772"/>
              <a:gd name="connsiteY160" fmla="*/ 142345 h 6248341"/>
              <a:gd name="connsiteX161" fmla="*/ 10270876 w 12642772"/>
              <a:gd name="connsiteY161" fmla="*/ 164464 h 6248341"/>
              <a:gd name="connsiteX162" fmla="*/ 10338607 w 12642772"/>
              <a:gd name="connsiteY162" fmla="*/ 202846 h 6248341"/>
              <a:gd name="connsiteX163" fmla="*/ 10370927 w 12642772"/>
              <a:gd name="connsiteY163" fmla="*/ 198630 h 6248341"/>
              <a:gd name="connsiteX164" fmla="*/ 10423650 w 12642772"/>
              <a:gd name="connsiteY164" fmla="*/ 187033 h 6248341"/>
              <a:gd name="connsiteX165" fmla="*/ 10507238 w 12642772"/>
              <a:gd name="connsiteY165" fmla="*/ 199359 h 6248341"/>
              <a:gd name="connsiteX166" fmla="*/ 10712234 w 12642772"/>
              <a:gd name="connsiteY166" fmla="*/ 202150 h 6248341"/>
              <a:gd name="connsiteX167" fmla="*/ 10955598 w 12642772"/>
              <a:gd name="connsiteY167" fmla="*/ 236823 h 6248341"/>
              <a:gd name="connsiteX168" fmla="*/ 11210395 w 12642772"/>
              <a:gd name="connsiteY168" fmla="*/ 197924 h 6248341"/>
              <a:gd name="connsiteX169" fmla="*/ 11355556 w 12642772"/>
              <a:gd name="connsiteY169" fmla="*/ 131371 h 6248341"/>
              <a:gd name="connsiteX170" fmla="*/ 11531644 w 12642772"/>
              <a:gd name="connsiteY170" fmla="*/ 99364 h 6248341"/>
              <a:gd name="connsiteX171" fmla="*/ 11719114 w 12642772"/>
              <a:gd name="connsiteY171" fmla="*/ 62439 h 6248341"/>
              <a:gd name="connsiteX172" fmla="*/ 11814686 w 12642772"/>
              <a:gd name="connsiteY172" fmla="*/ 38458 h 6248341"/>
              <a:gd name="connsiteX173" fmla="*/ 11865687 w 12642772"/>
              <a:gd name="connsiteY173" fmla="*/ 10088 h 6248341"/>
              <a:gd name="connsiteX174" fmla="*/ 11957454 w 12642772"/>
              <a:gd name="connsiteY174" fmla="*/ 4020 h 6248341"/>
              <a:gd name="connsiteX175" fmla="*/ 11975060 w 12642772"/>
              <a:gd name="connsiteY175" fmla="*/ 0 h 6248341"/>
              <a:gd name="connsiteX176" fmla="*/ 12006839 w 12642772"/>
              <a:gd name="connsiteY176" fmla="*/ 210943 h 6248341"/>
              <a:gd name="connsiteX177" fmla="*/ 12642772 w 12642772"/>
              <a:gd name="connsiteY177" fmla="*/ 4432052 h 624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642772" h="6248341">
                <a:moveTo>
                  <a:pt x="12642772" y="4432052"/>
                </a:moveTo>
                <a:lnTo>
                  <a:pt x="586822" y="6248341"/>
                </a:lnTo>
                <a:cubicBezTo>
                  <a:pt x="413471" y="5111477"/>
                  <a:pt x="173350" y="3531407"/>
                  <a:pt x="0" y="2394542"/>
                </a:cubicBezTo>
                <a:lnTo>
                  <a:pt x="52893" y="2306669"/>
                </a:lnTo>
                <a:cubicBezTo>
                  <a:pt x="67266" y="2306793"/>
                  <a:pt x="118504" y="2297204"/>
                  <a:pt x="131535" y="2293621"/>
                </a:cubicBezTo>
                <a:cubicBezTo>
                  <a:pt x="235982" y="2302858"/>
                  <a:pt x="197087" y="2291745"/>
                  <a:pt x="244153" y="2272261"/>
                </a:cubicBezTo>
                <a:cubicBezTo>
                  <a:pt x="288465" y="2263813"/>
                  <a:pt x="287831" y="2252199"/>
                  <a:pt x="324401" y="2233208"/>
                </a:cubicBezTo>
                <a:lnTo>
                  <a:pt x="463569" y="2158308"/>
                </a:lnTo>
                <a:cubicBezTo>
                  <a:pt x="506591" y="2135434"/>
                  <a:pt x="546976" y="2145326"/>
                  <a:pt x="582537" y="2095961"/>
                </a:cubicBezTo>
                <a:lnTo>
                  <a:pt x="638937" y="2008169"/>
                </a:lnTo>
                <a:cubicBezTo>
                  <a:pt x="686285" y="1999141"/>
                  <a:pt x="708248" y="1959382"/>
                  <a:pt x="749855" y="1936088"/>
                </a:cubicBezTo>
                <a:cubicBezTo>
                  <a:pt x="791527" y="1909991"/>
                  <a:pt x="819909" y="1906478"/>
                  <a:pt x="856553" y="1892728"/>
                </a:cubicBezTo>
                <a:cubicBezTo>
                  <a:pt x="872688" y="1896553"/>
                  <a:pt x="926797" y="1876988"/>
                  <a:pt x="939338" y="1863906"/>
                </a:cubicBezTo>
                <a:cubicBezTo>
                  <a:pt x="981108" y="1859053"/>
                  <a:pt x="963180" y="1865189"/>
                  <a:pt x="987836" y="1848470"/>
                </a:cubicBezTo>
                <a:cubicBezTo>
                  <a:pt x="1023003" y="1873965"/>
                  <a:pt x="1058671" y="1841751"/>
                  <a:pt x="1086094" y="1834336"/>
                </a:cubicBezTo>
                <a:cubicBezTo>
                  <a:pt x="1102835" y="1828051"/>
                  <a:pt x="1139360" y="1818268"/>
                  <a:pt x="1155607" y="1814299"/>
                </a:cubicBezTo>
                <a:cubicBezTo>
                  <a:pt x="1183758" y="1810365"/>
                  <a:pt x="1218373" y="1759163"/>
                  <a:pt x="1219621" y="1774472"/>
                </a:cubicBezTo>
                <a:cubicBezTo>
                  <a:pt x="1242899" y="1773567"/>
                  <a:pt x="1244829" y="1741322"/>
                  <a:pt x="1275113" y="1734756"/>
                </a:cubicBezTo>
                <a:cubicBezTo>
                  <a:pt x="1334421" y="1687737"/>
                  <a:pt x="1295937" y="1706696"/>
                  <a:pt x="1337800" y="1684579"/>
                </a:cubicBezTo>
                <a:cubicBezTo>
                  <a:pt x="1379663" y="1662462"/>
                  <a:pt x="1466954" y="1627202"/>
                  <a:pt x="1526287" y="1602057"/>
                </a:cubicBezTo>
                <a:cubicBezTo>
                  <a:pt x="1553390" y="1592996"/>
                  <a:pt x="1540999" y="1570289"/>
                  <a:pt x="1579126" y="1559561"/>
                </a:cubicBezTo>
                <a:cubicBezTo>
                  <a:pt x="1602892" y="1557552"/>
                  <a:pt x="1622220" y="1540740"/>
                  <a:pt x="1651242" y="1546569"/>
                </a:cubicBezTo>
                <a:cubicBezTo>
                  <a:pt x="1661191" y="1549244"/>
                  <a:pt x="1688001" y="1544372"/>
                  <a:pt x="1712038" y="1533432"/>
                </a:cubicBezTo>
                <a:cubicBezTo>
                  <a:pt x="1722220" y="1540383"/>
                  <a:pt x="1747544" y="1527611"/>
                  <a:pt x="1758402" y="1525816"/>
                </a:cubicBezTo>
                <a:cubicBezTo>
                  <a:pt x="1772533" y="1530625"/>
                  <a:pt x="1819420" y="1514186"/>
                  <a:pt x="1831776" y="1504679"/>
                </a:cubicBezTo>
                <a:lnTo>
                  <a:pt x="1963032" y="1472999"/>
                </a:lnTo>
                <a:lnTo>
                  <a:pt x="2006520" y="1464281"/>
                </a:lnTo>
                <a:cubicBezTo>
                  <a:pt x="2014344" y="1465241"/>
                  <a:pt x="2041522" y="1459774"/>
                  <a:pt x="2049195" y="1459572"/>
                </a:cubicBezTo>
                <a:cubicBezTo>
                  <a:pt x="2087954" y="1443290"/>
                  <a:pt x="2101777" y="1440700"/>
                  <a:pt x="2125117" y="1432093"/>
                </a:cubicBezTo>
                <a:cubicBezTo>
                  <a:pt x="2165647" y="1425840"/>
                  <a:pt x="2196015" y="1424572"/>
                  <a:pt x="2234987" y="1408543"/>
                </a:cubicBezTo>
                <a:lnTo>
                  <a:pt x="2349979" y="1370325"/>
                </a:lnTo>
                <a:cubicBezTo>
                  <a:pt x="2404061" y="1372089"/>
                  <a:pt x="2474940" y="1352732"/>
                  <a:pt x="2490342" y="1337371"/>
                </a:cubicBezTo>
                <a:cubicBezTo>
                  <a:pt x="2552946" y="1313179"/>
                  <a:pt x="2651266" y="1271354"/>
                  <a:pt x="2721983" y="1255221"/>
                </a:cubicBezTo>
                <a:lnTo>
                  <a:pt x="2740778" y="1232389"/>
                </a:lnTo>
                <a:lnTo>
                  <a:pt x="2772006" y="1218123"/>
                </a:lnTo>
                <a:cubicBezTo>
                  <a:pt x="2798565" y="1204582"/>
                  <a:pt x="2824316" y="1189775"/>
                  <a:pt x="2850754" y="1180094"/>
                </a:cubicBezTo>
                <a:cubicBezTo>
                  <a:pt x="2858486" y="1174495"/>
                  <a:pt x="2865479" y="1167162"/>
                  <a:pt x="2872381" y="1159349"/>
                </a:cubicBezTo>
                <a:lnTo>
                  <a:pt x="2877664" y="1153429"/>
                </a:lnTo>
                <a:lnTo>
                  <a:pt x="2898982" y="1143332"/>
                </a:lnTo>
                <a:lnTo>
                  <a:pt x="2900154" y="1144257"/>
                </a:lnTo>
                <a:cubicBezTo>
                  <a:pt x="2903604" y="1145940"/>
                  <a:pt x="2907687" y="1146454"/>
                  <a:pt x="2913224" y="1144530"/>
                </a:cubicBezTo>
                <a:cubicBezTo>
                  <a:pt x="2914663" y="1164458"/>
                  <a:pt x="2920456" y="1149846"/>
                  <a:pt x="2936660" y="1142412"/>
                </a:cubicBezTo>
                <a:cubicBezTo>
                  <a:pt x="2942509" y="1171704"/>
                  <a:pt x="2981016" y="1130300"/>
                  <a:pt x="2997572" y="1141831"/>
                </a:cubicBezTo>
                <a:lnTo>
                  <a:pt x="3044472" y="1131369"/>
                </a:lnTo>
                <a:lnTo>
                  <a:pt x="3044790" y="1131569"/>
                </a:lnTo>
                <a:cubicBezTo>
                  <a:pt x="3046855" y="1131486"/>
                  <a:pt x="3049590" y="1130734"/>
                  <a:pt x="3053469" y="1129009"/>
                </a:cubicBezTo>
                <a:lnTo>
                  <a:pt x="3058924" y="1126056"/>
                </a:lnTo>
                <a:lnTo>
                  <a:pt x="3074299" y="1120405"/>
                </a:lnTo>
                <a:lnTo>
                  <a:pt x="3080657" y="1120171"/>
                </a:lnTo>
                <a:lnTo>
                  <a:pt x="3085901" y="1121681"/>
                </a:lnTo>
                <a:cubicBezTo>
                  <a:pt x="3089424" y="1117040"/>
                  <a:pt x="3098046" y="1105705"/>
                  <a:pt x="3109448" y="1097576"/>
                </a:cubicBezTo>
                <a:lnTo>
                  <a:pt x="3120280" y="1092673"/>
                </a:lnTo>
                <a:lnTo>
                  <a:pt x="3151969" y="1093148"/>
                </a:lnTo>
                <a:lnTo>
                  <a:pt x="3156202" y="1091941"/>
                </a:lnTo>
                <a:lnTo>
                  <a:pt x="3218578" y="1084695"/>
                </a:lnTo>
                <a:cubicBezTo>
                  <a:pt x="3245764" y="1081888"/>
                  <a:pt x="3273631" y="1078650"/>
                  <a:pt x="3291572" y="1074108"/>
                </a:cubicBezTo>
                <a:cubicBezTo>
                  <a:pt x="3322176" y="1058413"/>
                  <a:pt x="3296217" y="1076449"/>
                  <a:pt x="3335322" y="1065344"/>
                </a:cubicBezTo>
                <a:cubicBezTo>
                  <a:pt x="3368156" y="1040199"/>
                  <a:pt x="3402741" y="1051987"/>
                  <a:pt x="3444471" y="1040037"/>
                </a:cubicBezTo>
                <a:lnTo>
                  <a:pt x="3516736" y="1044495"/>
                </a:lnTo>
                <a:lnTo>
                  <a:pt x="3529913" y="1036395"/>
                </a:lnTo>
                <a:lnTo>
                  <a:pt x="3534215" y="1032644"/>
                </a:lnTo>
                <a:cubicBezTo>
                  <a:pt x="3537422" y="1030324"/>
                  <a:pt x="3539868" y="1029116"/>
                  <a:pt x="3541901" y="1028655"/>
                </a:cubicBezTo>
                <a:lnTo>
                  <a:pt x="3542297" y="1028781"/>
                </a:lnTo>
                <a:lnTo>
                  <a:pt x="3549091" y="1024603"/>
                </a:lnTo>
                <a:lnTo>
                  <a:pt x="3668564" y="992085"/>
                </a:lnTo>
                <a:cubicBezTo>
                  <a:pt x="3673354" y="989271"/>
                  <a:pt x="3677647" y="988983"/>
                  <a:pt x="3681760" y="989897"/>
                </a:cubicBezTo>
                <a:lnTo>
                  <a:pt x="3683298" y="990533"/>
                </a:lnTo>
                <a:lnTo>
                  <a:pt x="3701238" y="978370"/>
                </a:lnTo>
                <a:lnTo>
                  <a:pt x="3727029" y="982634"/>
                </a:lnTo>
                <a:cubicBezTo>
                  <a:pt x="3762166" y="985324"/>
                  <a:pt x="3795029" y="982802"/>
                  <a:pt x="3827462" y="983777"/>
                </a:cubicBezTo>
                <a:cubicBezTo>
                  <a:pt x="3899741" y="979875"/>
                  <a:pt x="3841175" y="923865"/>
                  <a:pt x="3939255" y="962526"/>
                </a:cubicBezTo>
                <a:cubicBezTo>
                  <a:pt x="3944820" y="939198"/>
                  <a:pt x="3955882" y="936428"/>
                  <a:pt x="3976764" y="943975"/>
                </a:cubicBezTo>
                <a:cubicBezTo>
                  <a:pt x="4011587" y="940445"/>
                  <a:pt x="3998825" y="885884"/>
                  <a:pt x="4039745" y="913576"/>
                </a:cubicBezTo>
                <a:cubicBezTo>
                  <a:pt x="4028069" y="885008"/>
                  <a:pt x="4103064" y="891976"/>
                  <a:pt x="4081478" y="863744"/>
                </a:cubicBezTo>
                <a:cubicBezTo>
                  <a:pt x="4098995" y="833348"/>
                  <a:pt x="4118253" y="875924"/>
                  <a:pt x="4136255" y="849070"/>
                </a:cubicBezTo>
                <a:cubicBezTo>
                  <a:pt x="4160412" y="839702"/>
                  <a:pt x="4127630" y="882883"/>
                  <a:pt x="4155885" y="880724"/>
                </a:cubicBezTo>
                <a:cubicBezTo>
                  <a:pt x="4189159" y="872776"/>
                  <a:pt x="4199073" y="926940"/>
                  <a:pt x="4212239" y="853648"/>
                </a:cubicBezTo>
                <a:cubicBezTo>
                  <a:pt x="4250628" y="864621"/>
                  <a:pt x="4251711" y="832443"/>
                  <a:pt x="4296968" y="808725"/>
                </a:cubicBezTo>
                <a:cubicBezTo>
                  <a:pt x="4320354" y="822560"/>
                  <a:pt x="4334944" y="811306"/>
                  <a:pt x="4347619" y="791871"/>
                </a:cubicBezTo>
                <a:cubicBezTo>
                  <a:pt x="4395320" y="788176"/>
                  <a:pt x="4433289" y="755394"/>
                  <a:pt x="4484035" y="736001"/>
                </a:cubicBezTo>
                <a:cubicBezTo>
                  <a:pt x="4544675" y="745654"/>
                  <a:pt x="4564925" y="693074"/>
                  <a:pt x="4619194" y="672546"/>
                </a:cubicBezTo>
                <a:cubicBezTo>
                  <a:pt x="4633191" y="680042"/>
                  <a:pt x="4642217" y="680768"/>
                  <a:pt x="4648276" y="677255"/>
                </a:cubicBezTo>
                <a:lnTo>
                  <a:pt x="4658535" y="658404"/>
                </a:lnTo>
                <a:lnTo>
                  <a:pt x="4684435" y="658040"/>
                </a:lnTo>
                <a:lnTo>
                  <a:pt x="4685966" y="659300"/>
                </a:lnTo>
                <a:lnTo>
                  <a:pt x="4773323" y="620033"/>
                </a:lnTo>
                <a:lnTo>
                  <a:pt x="4789881" y="612833"/>
                </a:lnTo>
                <a:lnTo>
                  <a:pt x="4793116" y="606807"/>
                </a:lnTo>
                <a:cubicBezTo>
                  <a:pt x="4797413" y="602517"/>
                  <a:pt x="4804603" y="599222"/>
                  <a:pt x="4818294" y="598208"/>
                </a:cubicBezTo>
                <a:lnTo>
                  <a:pt x="4889379" y="574856"/>
                </a:lnTo>
                <a:cubicBezTo>
                  <a:pt x="4924646" y="568531"/>
                  <a:pt x="4935327" y="565911"/>
                  <a:pt x="4967000" y="563548"/>
                </a:cubicBezTo>
                <a:cubicBezTo>
                  <a:pt x="4986586" y="557770"/>
                  <a:pt x="5000668" y="551967"/>
                  <a:pt x="5011397" y="546508"/>
                </a:cubicBezTo>
                <a:lnTo>
                  <a:pt x="5017511" y="542737"/>
                </a:lnTo>
                <a:lnTo>
                  <a:pt x="5022951" y="543578"/>
                </a:lnTo>
                <a:lnTo>
                  <a:pt x="5028686" y="550797"/>
                </a:lnTo>
                <a:cubicBezTo>
                  <a:pt x="5034551" y="555023"/>
                  <a:pt x="5042525" y="556487"/>
                  <a:pt x="5055222" y="551685"/>
                </a:cubicBezTo>
                <a:lnTo>
                  <a:pt x="5058043" y="549365"/>
                </a:lnTo>
                <a:lnTo>
                  <a:pt x="5080769" y="559110"/>
                </a:lnTo>
                <a:cubicBezTo>
                  <a:pt x="5088231" y="563815"/>
                  <a:pt x="5095030" y="569979"/>
                  <a:pt x="5100831" y="578170"/>
                </a:cubicBezTo>
                <a:cubicBezTo>
                  <a:pt x="5170380" y="527737"/>
                  <a:pt x="5243922" y="564793"/>
                  <a:pt x="5323302" y="551607"/>
                </a:cubicBezTo>
                <a:cubicBezTo>
                  <a:pt x="5351315" y="478451"/>
                  <a:pt x="5497865" y="556036"/>
                  <a:pt x="5524173" y="623428"/>
                </a:cubicBezTo>
                <a:cubicBezTo>
                  <a:pt x="5517268" y="543117"/>
                  <a:pt x="5711665" y="703794"/>
                  <a:pt x="5644692" y="606574"/>
                </a:cubicBezTo>
                <a:lnTo>
                  <a:pt x="5984259" y="559264"/>
                </a:lnTo>
                <a:cubicBezTo>
                  <a:pt x="6030154" y="495862"/>
                  <a:pt x="6007425" y="553220"/>
                  <a:pt x="6059790" y="538457"/>
                </a:cubicBezTo>
                <a:cubicBezTo>
                  <a:pt x="6050344" y="594649"/>
                  <a:pt x="6121744" y="503179"/>
                  <a:pt x="6130495" y="565308"/>
                </a:cubicBezTo>
                <a:cubicBezTo>
                  <a:pt x="6139748" y="560655"/>
                  <a:pt x="6148435" y="554186"/>
                  <a:pt x="6157089" y="547229"/>
                </a:cubicBezTo>
                <a:lnTo>
                  <a:pt x="6161628" y="543616"/>
                </a:lnTo>
                <a:lnTo>
                  <a:pt x="6180804" y="539939"/>
                </a:lnTo>
                <a:lnTo>
                  <a:pt x="6184951" y="525424"/>
                </a:lnTo>
                <a:lnTo>
                  <a:pt x="6212909" y="510232"/>
                </a:lnTo>
                <a:cubicBezTo>
                  <a:pt x="6223574" y="506625"/>
                  <a:pt x="6235279" y="505181"/>
                  <a:pt x="6248556" y="507226"/>
                </a:cubicBezTo>
                <a:cubicBezTo>
                  <a:pt x="6294288" y="537334"/>
                  <a:pt x="6362573" y="467613"/>
                  <a:pt x="6419167" y="508015"/>
                </a:cubicBezTo>
                <a:cubicBezTo>
                  <a:pt x="6440234" y="517921"/>
                  <a:pt x="6506991" y="518278"/>
                  <a:pt x="6520553" y="499890"/>
                </a:cubicBezTo>
                <a:cubicBezTo>
                  <a:pt x="6534665" y="496161"/>
                  <a:pt x="6550555" y="503153"/>
                  <a:pt x="6557985" y="483298"/>
                </a:cubicBezTo>
                <a:cubicBezTo>
                  <a:pt x="6569810" y="459469"/>
                  <a:pt x="6616472" y="497766"/>
                  <a:pt x="6610986" y="469207"/>
                </a:cubicBezTo>
                <a:cubicBezTo>
                  <a:pt x="6644167" y="495476"/>
                  <a:pt x="6674091" y="445680"/>
                  <a:pt x="6703685" y="433885"/>
                </a:cubicBezTo>
                <a:cubicBezTo>
                  <a:pt x="6729555" y="459786"/>
                  <a:pt x="6766135" y="409500"/>
                  <a:pt x="6829686" y="404609"/>
                </a:cubicBezTo>
                <a:cubicBezTo>
                  <a:pt x="6858065" y="434525"/>
                  <a:pt x="6872501" y="400914"/>
                  <a:pt x="6926071" y="440952"/>
                </a:cubicBezTo>
                <a:cubicBezTo>
                  <a:pt x="6928018" y="437011"/>
                  <a:pt x="6930506" y="433362"/>
                  <a:pt x="6933459" y="430117"/>
                </a:cubicBezTo>
                <a:cubicBezTo>
                  <a:pt x="6950612" y="411270"/>
                  <a:pt x="6979388" y="409908"/>
                  <a:pt x="6997730" y="427075"/>
                </a:cubicBezTo>
                <a:cubicBezTo>
                  <a:pt x="7082631" y="480403"/>
                  <a:pt x="7157271" y="476334"/>
                  <a:pt x="7228068" y="485987"/>
                </a:cubicBezTo>
                <a:cubicBezTo>
                  <a:pt x="7307806" y="490694"/>
                  <a:pt x="7251469" y="427974"/>
                  <a:pt x="7353524" y="478122"/>
                </a:cubicBezTo>
                <a:cubicBezTo>
                  <a:pt x="7362883" y="455559"/>
                  <a:pt x="7375392" y="454116"/>
                  <a:pt x="7397216" y="464113"/>
                </a:cubicBezTo>
                <a:cubicBezTo>
                  <a:pt x="7435863" y="464738"/>
                  <a:pt x="7429507" y="408907"/>
                  <a:pt x="7470470" y="441338"/>
                </a:cubicBezTo>
                <a:cubicBezTo>
                  <a:pt x="7461672" y="411511"/>
                  <a:pt x="7542865" y="427363"/>
                  <a:pt x="7523162" y="396692"/>
                </a:cubicBezTo>
                <a:cubicBezTo>
                  <a:pt x="7546603" y="368516"/>
                  <a:pt x="7561752" y="413189"/>
                  <a:pt x="7585229" y="388596"/>
                </a:cubicBezTo>
                <a:cubicBezTo>
                  <a:pt x="7613007" y="382141"/>
                  <a:pt x="7571052" y="421230"/>
                  <a:pt x="7602312" y="422441"/>
                </a:cubicBezTo>
                <a:cubicBezTo>
                  <a:pt x="7639880" y="418484"/>
                  <a:pt x="7643170" y="473582"/>
                  <a:pt x="7667842" y="402184"/>
                </a:cubicBezTo>
                <a:cubicBezTo>
                  <a:pt x="7708368" y="417673"/>
                  <a:pt x="7714055" y="385770"/>
                  <a:pt x="7766955" y="367538"/>
                </a:cubicBezTo>
                <a:cubicBezTo>
                  <a:pt x="7790642" y="384091"/>
                  <a:pt x="7808202" y="374622"/>
                  <a:pt x="7824808" y="356782"/>
                </a:cubicBezTo>
                <a:cubicBezTo>
                  <a:pt x="7877588" y="358773"/>
                  <a:pt x="7923771" y="330652"/>
                  <a:pt x="7982082" y="317381"/>
                </a:cubicBezTo>
                <a:cubicBezTo>
                  <a:pt x="8047173" y="334199"/>
                  <a:pt x="8076711" y="284263"/>
                  <a:pt x="8139042" y="270278"/>
                </a:cubicBezTo>
                <a:cubicBezTo>
                  <a:pt x="8171699" y="291139"/>
                  <a:pt x="8180849" y="273703"/>
                  <a:pt x="8188479" y="250893"/>
                </a:cubicBezTo>
                <a:lnTo>
                  <a:pt x="8197460" y="227412"/>
                </a:lnTo>
                <a:lnTo>
                  <a:pt x="8236543" y="231896"/>
                </a:lnTo>
                <a:cubicBezTo>
                  <a:pt x="8252245" y="232878"/>
                  <a:pt x="8267047" y="233030"/>
                  <a:pt x="8288656" y="233518"/>
                </a:cubicBezTo>
                <a:lnTo>
                  <a:pt x="8365194" y="255354"/>
                </a:lnTo>
                <a:lnTo>
                  <a:pt x="8371093" y="253056"/>
                </a:lnTo>
                <a:cubicBezTo>
                  <a:pt x="8375220" y="251794"/>
                  <a:pt x="8378040" y="251369"/>
                  <a:pt x="8380079" y="251533"/>
                </a:cubicBezTo>
                <a:lnTo>
                  <a:pt x="8380352" y="251771"/>
                </a:lnTo>
                <a:lnTo>
                  <a:pt x="8388670" y="249803"/>
                </a:lnTo>
                <a:cubicBezTo>
                  <a:pt x="8402579" y="245856"/>
                  <a:pt x="8426713" y="256901"/>
                  <a:pt x="8439400" y="252189"/>
                </a:cubicBezTo>
                <a:cubicBezTo>
                  <a:pt x="8461985" y="253229"/>
                  <a:pt x="8486049" y="243125"/>
                  <a:pt x="8502127" y="246524"/>
                </a:cubicBezTo>
                <a:lnTo>
                  <a:pt x="8575600" y="247912"/>
                </a:lnTo>
                <a:lnTo>
                  <a:pt x="8609423" y="225288"/>
                </a:lnTo>
                <a:cubicBezTo>
                  <a:pt x="8613054" y="222366"/>
                  <a:pt x="8618682" y="220403"/>
                  <a:pt x="8628794" y="220632"/>
                </a:cubicBezTo>
                <a:lnTo>
                  <a:pt x="8631243" y="221270"/>
                </a:lnTo>
                <a:cubicBezTo>
                  <a:pt x="8636121" y="217981"/>
                  <a:pt x="8676301" y="210759"/>
                  <a:pt x="8708752" y="203517"/>
                </a:cubicBezTo>
                <a:cubicBezTo>
                  <a:pt x="8760405" y="193315"/>
                  <a:pt x="8765450" y="184312"/>
                  <a:pt x="8825952" y="177822"/>
                </a:cubicBezTo>
                <a:cubicBezTo>
                  <a:pt x="8840694" y="175283"/>
                  <a:pt x="8852337" y="172902"/>
                  <a:pt x="8862166" y="170735"/>
                </a:cubicBezTo>
                <a:lnTo>
                  <a:pt x="8884490" y="165616"/>
                </a:lnTo>
                <a:lnTo>
                  <a:pt x="8918298" y="194546"/>
                </a:lnTo>
                <a:cubicBezTo>
                  <a:pt x="8929331" y="203143"/>
                  <a:pt x="8939711" y="209096"/>
                  <a:pt x="8948572" y="207940"/>
                </a:cubicBezTo>
                <a:cubicBezTo>
                  <a:pt x="9007398" y="191013"/>
                  <a:pt x="9066382" y="123071"/>
                  <a:pt x="9104724" y="178319"/>
                </a:cubicBezTo>
                <a:cubicBezTo>
                  <a:pt x="9146350" y="170182"/>
                  <a:pt x="9159213" y="154939"/>
                  <a:pt x="9198328" y="159122"/>
                </a:cubicBezTo>
                <a:cubicBezTo>
                  <a:pt x="9243361" y="178179"/>
                  <a:pt x="9337410" y="133426"/>
                  <a:pt x="9339412" y="203422"/>
                </a:cubicBezTo>
                <a:cubicBezTo>
                  <a:pt x="9356193" y="242785"/>
                  <a:pt x="9404145" y="172882"/>
                  <a:pt x="9409165" y="216989"/>
                </a:cubicBezTo>
                <a:cubicBezTo>
                  <a:pt x="9430000" y="185563"/>
                  <a:pt x="9477391" y="226977"/>
                  <a:pt x="9516379" y="220757"/>
                </a:cubicBezTo>
                <a:cubicBezTo>
                  <a:pt x="9525989" y="239713"/>
                  <a:pt x="9601557" y="209033"/>
                  <a:pt x="9615958" y="196389"/>
                </a:cubicBezTo>
                <a:cubicBezTo>
                  <a:pt x="9740300" y="170539"/>
                  <a:pt x="9758977" y="138949"/>
                  <a:pt x="9860346" y="177067"/>
                </a:cubicBezTo>
                <a:cubicBezTo>
                  <a:pt x="9889677" y="171165"/>
                  <a:pt x="10006630" y="193672"/>
                  <a:pt x="10071193" y="142345"/>
                </a:cubicBezTo>
                <a:cubicBezTo>
                  <a:pt x="10108399" y="184331"/>
                  <a:pt x="10235527" y="166620"/>
                  <a:pt x="10270876" y="164464"/>
                </a:cubicBezTo>
                <a:cubicBezTo>
                  <a:pt x="10282938" y="193487"/>
                  <a:pt x="10335459" y="157175"/>
                  <a:pt x="10338607" y="202846"/>
                </a:cubicBezTo>
                <a:cubicBezTo>
                  <a:pt x="10349171" y="220353"/>
                  <a:pt x="10366124" y="217011"/>
                  <a:pt x="10370927" y="198630"/>
                </a:cubicBezTo>
                <a:cubicBezTo>
                  <a:pt x="10391994" y="198716"/>
                  <a:pt x="10408613" y="218644"/>
                  <a:pt x="10423650" y="187033"/>
                </a:cubicBezTo>
                <a:cubicBezTo>
                  <a:pt x="10452431" y="186111"/>
                  <a:pt x="10492877" y="246749"/>
                  <a:pt x="10507238" y="199359"/>
                </a:cubicBezTo>
                <a:cubicBezTo>
                  <a:pt x="10543427" y="261875"/>
                  <a:pt x="10653987" y="201249"/>
                  <a:pt x="10712234" y="202150"/>
                </a:cubicBezTo>
                <a:cubicBezTo>
                  <a:pt x="10824446" y="218073"/>
                  <a:pt x="10878410" y="233516"/>
                  <a:pt x="10955598" y="236823"/>
                </a:cubicBezTo>
                <a:cubicBezTo>
                  <a:pt x="11045848" y="210188"/>
                  <a:pt x="11132536" y="208078"/>
                  <a:pt x="11210395" y="197924"/>
                </a:cubicBezTo>
                <a:cubicBezTo>
                  <a:pt x="11248542" y="205602"/>
                  <a:pt x="11317163" y="98606"/>
                  <a:pt x="11355556" y="131371"/>
                </a:cubicBezTo>
                <a:cubicBezTo>
                  <a:pt x="11409097" y="114944"/>
                  <a:pt x="11452001" y="121965"/>
                  <a:pt x="11531644" y="99364"/>
                </a:cubicBezTo>
                <a:cubicBezTo>
                  <a:pt x="11597142" y="88300"/>
                  <a:pt x="11671940" y="72591"/>
                  <a:pt x="11719114" y="62439"/>
                </a:cubicBezTo>
                <a:cubicBezTo>
                  <a:pt x="11727434" y="40579"/>
                  <a:pt x="11796069" y="38621"/>
                  <a:pt x="11814686" y="38458"/>
                </a:cubicBezTo>
                <a:cubicBezTo>
                  <a:pt x="11821248" y="1152"/>
                  <a:pt x="11853228" y="33244"/>
                  <a:pt x="11865687" y="10088"/>
                </a:cubicBezTo>
                <a:cubicBezTo>
                  <a:pt x="11893768" y="15302"/>
                  <a:pt x="11926464" y="10706"/>
                  <a:pt x="11957454" y="4020"/>
                </a:cubicBezTo>
                <a:lnTo>
                  <a:pt x="11975060" y="0"/>
                </a:lnTo>
                <a:lnTo>
                  <a:pt x="12006839" y="210943"/>
                </a:lnTo>
                <a:cubicBezTo>
                  <a:pt x="12204146" y="1520595"/>
                  <a:pt x="12452801" y="3171091"/>
                  <a:pt x="12642772" y="4432052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558" y="442551"/>
            <a:ext cx="7394713" cy="713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Could Be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84" y="1764254"/>
            <a:ext cx="8202766" cy="445557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A1E96-2064-4EFE-7079-C57156EC05A4}"/>
              </a:ext>
            </a:extLst>
          </p:cNvPr>
          <p:cNvSpPr txBox="1"/>
          <p:nvPr/>
        </p:nvSpPr>
        <p:spPr>
          <a:xfrm>
            <a:off x="439671" y="3447350"/>
            <a:ext cx="8195432" cy="2279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Reflection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Elendu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Amaechi, </a:t>
            </a: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Okatta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Amaechi, </a:t>
            </a: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Elendu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Ezeh, &amp; </a:t>
            </a: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Elendu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7EDA97-B1F7-295D-20B7-33737E872741}"/>
              </a:ext>
            </a:extLst>
          </p:cNvPr>
          <p:cNvSpPr txBox="1">
            <a:spLocks/>
          </p:cNvSpPr>
          <p:nvPr/>
        </p:nvSpPr>
        <p:spPr>
          <a:xfrm>
            <a:off x="488198" y="2263805"/>
            <a:ext cx="8195431" cy="1081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embrace an alternative model of professional development, we can align with physicians and how they learn.    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780AEA-0885-AEE0-28AE-94B61D717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E8B9-011F-C7F9-B946-68BD6B0E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 sz="4700" dirty="0"/>
              <a:t>Extended Duration 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FED7-C1AD-95AF-1283-E3FF77E2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36725"/>
            <a:ext cx="9052560" cy="19568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Learning will stick when it’s ongoing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Educational mastery, just like clinical mastery, requires repletion and reflection </a:t>
            </a:r>
            <a:r>
              <a:rPr lang="en-US" sz="1600" i="1" dirty="0"/>
              <a:t>(Eppich, Hunt, Duval-Arnould, Siddall, &amp; Cheng, 2015).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Monthly  Sessions for faculty to revisit and refine strategies to keep us moving in the right direction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B91FA-2DC4-807C-F444-658403BD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86" r="11409"/>
          <a:stretch>
            <a:fillRect/>
          </a:stretch>
        </p:blipFill>
        <p:spPr>
          <a:xfrm>
            <a:off x="5843016" y="153184"/>
            <a:ext cx="2464308" cy="3275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01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6075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617" y="365125"/>
            <a:ext cx="4370732" cy="1433433"/>
          </a:xfrm>
        </p:spPr>
        <p:txBody>
          <a:bodyPr anchor="b"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/>
              <a:t>Ongoing Support from Leadership</a:t>
            </a:r>
          </a:p>
        </p:txBody>
      </p:sp>
      <p:pic>
        <p:nvPicPr>
          <p:cNvPr id="18" name="Picture 17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64943BEF-C6B2-449F-A8E5-BADC12C53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595" r="23827" b="-1"/>
          <a:stretch>
            <a:fillRect/>
          </a:stretch>
        </p:blipFill>
        <p:spPr>
          <a:xfrm>
            <a:off x="482599" y="2844022"/>
            <a:ext cx="3232150" cy="33268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617" y="2055813"/>
            <a:ext cx="4370733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b="1"/>
              <a:t>Structured Follow up to include</a:t>
            </a:r>
            <a:r>
              <a:rPr lang="en-US" sz="1700"/>
              <a:t>: 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Mentoring</a:t>
            </a:r>
          </a:p>
          <a:p>
            <a:r>
              <a:rPr lang="en-US" sz="1700"/>
              <a:t>Peer observation </a:t>
            </a:r>
          </a:p>
          <a:p>
            <a:r>
              <a:rPr lang="en-US" sz="1700"/>
              <a:t>Coaching </a:t>
            </a:r>
          </a:p>
          <a:p>
            <a:r>
              <a:rPr lang="en-US" sz="1700"/>
              <a:t>Micro Show and Share sessions </a:t>
            </a:r>
          </a:p>
          <a:p>
            <a:r>
              <a:rPr lang="en-US" sz="1700"/>
              <a:t>Reflection/Discussion/Follow-up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C029A-4209-4E81-AF8F-E15289A1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82" r="13585" b="-1"/>
          <a:stretch>
            <a:fillRect/>
          </a:stretch>
        </p:blipFill>
        <p:spPr>
          <a:xfrm>
            <a:off x="7283530" y="0"/>
            <a:ext cx="2713245" cy="5873858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11" y="256596"/>
            <a:ext cx="5123391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>
                <a:solidFill>
                  <a:srgbClr val="CE1126"/>
                </a:solidFill>
              </a:defRPr>
            </a:pPr>
            <a:r>
              <a:rPr lang="en-US" sz="3100" dirty="0">
                <a:solidFill>
                  <a:schemeClr val="tx2"/>
                </a:solidFill>
              </a:rPr>
              <a:t>The 5 Principles of Effective 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Professional Development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3CD87D-11C6-C153-A273-5E847E2BE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692846"/>
              </p:ext>
            </p:extLst>
          </p:nvPr>
        </p:nvGraphicFramePr>
        <p:xfrm>
          <a:off x="852776" y="1673352"/>
          <a:ext cx="4887162" cy="442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CE1126"/>
                </a:solidFill>
              </a:defRPr>
            </a:pPr>
            <a:r>
              <a:rPr lang="en-US" sz="3500"/>
              <a:t>Leader Modeling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7FC5B252-1FBC-0FF1-5242-1F1BB53EF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86231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0507D-C2E2-71B9-CBAB-0238F7D4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BCF8DB33-EAA3-73E3-67E3-9E1A3B1D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501" r="125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4CB39-2753-E92F-2468-BD868AD3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defRPr>
                <a:solidFill>
                  <a:srgbClr val="CE1126"/>
                </a:solidFill>
              </a:defRPr>
            </a:pPr>
            <a:r>
              <a:rPr lang="en-US" kern="1200">
                <a:latin typeface="+mj-lt"/>
                <a:ea typeface="+mj-ea"/>
                <a:cs typeface="+mj-cs"/>
              </a:rPr>
              <a:t>Subject Specific Learning 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798739B4-85E0-D2D1-A3F1-538617E9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16589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850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640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From Sit and Get  to  Go and Show   Reimagining Professional Learning in the Hematology/Oncology Fellowship Program    By: Kary S. Magliolo-Garnica  </vt:lpstr>
      <vt:lpstr>Why change now?</vt:lpstr>
      <vt:lpstr>Why Change is URGENT</vt:lpstr>
      <vt:lpstr>What Could Be</vt:lpstr>
      <vt:lpstr>Extended Duration </vt:lpstr>
      <vt:lpstr>Ongoing Support from Leadership</vt:lpstr>
      <vt:lpstr>The 5 Principles of Effective  Professional Development </vt:lpstr>
      <vt:lpstr>Leader Modeling</vt:lpstr>
      <vt:lpstr>Subject Specific Learning </vt:lpstr>
      <vt:lpstr>What If there is NO change? </vt:lpstr>
      <vt:lpstr>Our Call to Action</vt:lpstr>
      <vt:lpstr>References: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Garnica,Kary S</dc:creator>
  <cp:keywords/>
  <dc:description>generated using python-pptx</dc:description>
  <cp:lastModifiedBy>Garnica,Kary S</cp:lastModifiedBy>
  <cp:revision>23</cp:revision>
  <dcterms:created xsi:type="dcterms:W3CDTF">2013-01-27T09:14:16Z</dcterms:created>
  <dcterms:modified xsi:type="dcterms:W3CDTF">2025-11-29T20:40:17Z</dcterms:modified>
  <cp:category/>
</cp:coreProperties>
</file>