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B21654-69D6-4221-8C4B-3619D9844CA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62FAF0A-4719-493B-9F20-22DB6A078C9E}">
      <dgm:prSet/>
      <dgm:spPr/>
      <dgm:t>
        <a:bodyPr/>
        <a:lstStyle/>
        <a:p>
          <a:r>
            <a:rPr lang="en-US"/>
            <a:t>Understand the vision and goals of the faculty PL plan</a:t>
          </a:r>
        </a:p>
      </dgm:t>
    </dgm:pt>
    <dgm:pt modelId="{741849CF-4051-483E-A4C4-BC0CC76DC381}" type="parTrans" cxnId="{DDA45637-D56C-458A-8C1F-11B8B3DF1B4B}">
      <dgm:prSet/>
      <dgm:spPr/>
      <dgm:t>
        <a:bodyPr/>
        <a:lstStyle/>
        <a:p>
          <a:endParaRPr lang="en-US"/>
        </a:p>
      </dgm:t>
    </dgm:pt>
    <dgm:pt modelId="{437E2C08-3449-4E2C-BB6F-14C476BF0770}" type="sibTrans" cxnId="{DDA45637-D56C-458A-8C1F-11B8B3DF1B4B}">
      <dgm:prSet/>
      <dgm:spPr/>
      <dgm:t>
        <a:bodyPr/>
        <a:lstStyle/>
        <a:p>
          <a:endParaRPr lang="en-US"/>
        </a:p>
      </dgm:t>
    </dgm:pt>
    <dgm:pt modelId="{7D9DF106-7D1A-417C-898D-FD94AF3B7BAB}">
      <dgm:prSet/>
      <dgm:spPr/>
      <dgm:t>
        <a:bodyPr/>
        <a:lstStyle/>
        <a:p>
          <a:r>
            <a:rPr lang="en-US"/>
            <a:t>Identify available learning and mentorship opportunities</a:t>
          </a:r>
        </a:p>
      </dgm:t>
    </dgm:pt>
    <dgm:pt modelId="{AC9F57F3-B563-4363-99C3-9594514AD7F8}" type="parTrans" cxnId="{D7F63907-F0AF-4EB0-8930-7B7B3B90EEF3}">
      <dgm:prSet/>
      <dgm:spPr/>
      <dgm:t>
        <a:bodyPr/>
        <a:lstStyle/>
        <a:p>
          <a:endParaRPr lang="en-US"/>
        </a:p>
      </dgm:t>
    </dgm:pt>
    <dgm:pt modelId="{592D4A14-8DDE-40CF-942C-223DB5E55172}" type="sibTrans" cxnId="{D7F63907-F0AF-4EB0-8930-7B7B3B90EEF3}">
      <dgm:prSet/>
      <dgm:spPr/>
      <dgm:t>
        <a:bodyPr/>
        <a:lstStyle/>
        <a:p>
          <a:endParaRPr lang="en-US"/>
        </a:p>
      </dgm:t>
    </dgm:pt>
    <dgm:pt modelId="{A0CA7383-1475-4CE8-AFE6-4DE1BFF6D1A7}">
      <dgm:prSet/>
      <dgm:spPr/>
      <dgm:t>
        <a:bodyPr/>
        <a:lstStyle/>
        <a:p>
          <a:r>
            <a:rPr lang="en-US"/>
            <a:t>Navigate blended learning platforms</a:t>
          </a:r>
        </a:p>
      </dgm:t>
    </dgm:pt>
    <dgm:pt modelId="{460B4D32-AC8B-4023-9D12-A92917FE212D}" type="parTrans" cxnId="{80CA2A9C-5E56-4436-8892-433481AB5CE6}">
      <dgm:prSet/>
      <dgm:spPr/>
      <dgm:t>
        <a:bodyPr/>
        <a:lstStyle/>
        <a:p>
          <a:endParaRPr lang="en-US"/>
        </a:p>
      </dgm:t>
    </dgm:pt>
    <dgm:pt modelId="{49B490F3-7CAB-4394-8318-C6B70A360BAC}" type="sibTrans" cxnId="{80CA2A9C-5E56-4436-8892-433481AB5CE6}">
      <dgm:prSet/>
      <dgm:spPr/>
      <dgm:t>
        <a:bodyPr/>
        <a:lstStyle/>
        <a:p>
          <a:endParaRPr lang="en-US"/>
        </a:p>
      </dgm:t>
    </dgm:pt>
    <dgm:pt modelId="{C3791AFE-7A10-4B7A-8B26-673FFD2BF378}">
      <dgm:prSet/>
      <dgm:spPr/>
      <dgm:t>
        <a:bodyPr/>
        <a:lstStyle/>
        <a:p>
          <a:r>
            <a:rPr lang="en-US"/>
            <a:t>Assess individual professional development needs</a:t>
          </a:r>
        </a:p>
      </dgm:t>
    </dgm:pt>
    <dgm:pt modelId="{8FB93838-2355-4700-BE67-5B6B38487D7B}" type="parTrans" cxnId="{72593F6D-ADCF-4E7D-86BA-35DD4A84C014}">
      <dgm:prSet/>
      <dgm:spPr/>
      <dgm:t>
        <a:bodyPr/>
        <a:lstStyle/>
        <a:p>
          <a:endParaRPr lang="en-US"/>
        </a:p>
      </dgm:t>
    </dgm:pt>
    <dgm:pt modelId="{E568D1B9-C3BA-4B75-AF9A-1604D686D48E}" type="sibTrans" cxnId="{72593F6D-ADCF-4E7D-86BA-35DD4A84C014}">
      <dgm:prSet/>
      <dgm:spPr/>
      <dgm:t>
        <a:bodyPr/>
        <a:lstStyle/>
        <a:p>
          <a:endParaRPr lang="en-US"/>
        </a:p>
      </dgm:t>
    </dgm:pt>
    <dgm:pt modelId="{1BCD4759-A740-413B-8BD3-235E8EBBC939}" type="pres">
      <dgm:prSet presAssocID="{50B21654-69D6-4221-8C4B-3619D9844CAC}" presName="root" presStyleCnt="0">
        <dgm:presLayoutVars>
          <dgm:dir/>
          <dgm:resizeHandles val="exact"/>
        </dgm:presLayoutVars>
      </dgm:prSet>
      <dgm:spPr/>
    </dgm:pt>
    <dgm:pt modelId="{4DC318E8-F247-4AE6-B98C-A2CD4ACC39FE}" type="pres">
      <dgm:prSet presAssocID="{562FAF0A-4719-493B-9F20-22DB6A078C9E}" presName="compNode" presStyleCnt="0"/>
      <dgm:spPr/>
    </dgm:pt>
    <dgm:pt modelId="{6F7BF489-07FC-4F5F-BB0F-468CDD076829}" type="pres">
      <dgm:prSet presAssocID="{562FAF0A-4719-493B-9F20-22DB6A078C9E}" presName="bgRect" presStyleLbl="bgShp" presStyleIdx="0" presStyleCnt="4"/>
      <dgm:spPr/>
    </dgm:pt>
    <dgm:pt modelId="{28916930-FAEA-47E3-B5CD-679E8FB99876}" type="pres">
      <dgm:prSet presAssocID="{562FAF0A-4719-493B-9F20-22DB6A078C9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7126AA54-D650-46D0-8F15-2A2AFD436A3A}" type="pres">
      <dgm:prSet presAssocID="{562FAF0A-4719-493B-9F20-22DB6A078C9E}" presName="spaceRect" presStyleCnt="0"/>
      <dgm:spPr/>
    </dgm:pt>
    <dgm:pt modelId="{1B4DA20F-36AB-435B-8620-448BE979CE43}" type="pres">
      <dgm:prSet presAssocID="{562FAF0A-4719-493B-9F20-22DB6A078C9E}" presName="parTx" presStyleLbl="revTx" presStyleIdx="0" presStyleCnt="4">
        <dgm:presLayoutVars>
          <dgm:chMax val="0"/>
          <dgm:chPref val="0"/>
        </dgm:presLayoutVars>
      </dgm:prSet>
      <dgm:spPr/>
    </dgm:pt>
    <dgm:pt modelId="{AEAA4867-394C-4E25-B3B1-BDAF9DEB94FD}" type="pres">
      <dgm:prSet presAssocID="{437E2C08-3449-4E2C-BB6F-14C476BF0770}" presName="sibTrans" presStyleCnt="0"/>
      <dgm:spPr/>
    </dgm:pt>
    <dgm:pt modelId="{A557DAB1-CA1E-45E4-A57F-4C0E72461AB1}" type="pres">
      <dgm:prSet presAssocID="{7D9DF106-7D1A-417C-898D-FD94AF3B7BAB}" presName="compNode" presStyleCnt="0"/>
      <dgm:spPr/>
    </dgm:pt>
    <dgm:pt modelId="{94754EB0-A31D-41DD-9540-689C02A542E6}" type="pres">
      <dgm:prSet presAssocID="{7D9DF106-7D1A-417C-898D-FD94AF3B7BAB}" presName="bgRect" presStyleLbl="bgShp" presStyleIdx="1" presStyleCnt="4"/>
      <dgm:spPr/>
    </dgm:pt>
    <dgm:pt modelId="{49C267C4-911C-4C7E-B4AC-639DF2579644}" type="pres">
      <dgm:prSet presAssocID="{7D9DF106-7D1A-417C-898D-FD94AF3B7BA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EC601A4E-AE43-4575-9F0B-6F38304A9042}" type="pres">
      <dgm:prSet presAssocID="{7D9DF106-7D1A-417C-898D-FD94AF3B7BAB}" presName="spaceRect" presStyleCnt="0"/>
      <dgm:spPr/>
    </dgm:pt>
    <dgm:pt modelId="{EEB653E8-80AC-49CB-BD85-E562F66C6C65}" type="pres">
      <dgm:prSet presAssocID="{7D9DF106-7D1A-417C-898D-FD94AF3B7BAB}" presName="parTx" presStyleLbl="revTx" presStyleIdx="1" presStyleCnt="4">
        <dgm:presLayoutVars>
          <dgm:chMax val="0"/>
          <dgm:chPref val="0"/>
        </dgm:presLayoutVars>
      </dgm:prSet>
      <dgm:spPr/>
    </dgm:pt>
    <dgm:pt modelId="{A9026B61-16AF-45B7-B2C6-937EA8BF96B3}" type="pres">
      <dgm:prSet presAssocID="{592D4A14-8DDE-40CF-942C-223DB5E55172}" presName="sibTrans" presStyleCnt="0"/>
      <dgm:spPr/>
    </dgm:pt>
    <dgm:pt modelId="{D395B084-F6B8-4D52-9B69-89C124B1F200}" type="pres">
      <dgm:prSet presAssocID="{A0CA7383-1475-4CE8-AFE6-4DE1BFF6D1A7}" presName="compNode" presStyleCnt="0"/>
      <dgm:spPr/>
    </dgm:pt>
    <dgm:pt modelId="{904EF26C-4C50-4B06-BE0E-72D5809FEB97}" type="pres">
      <dgm:prSet presAssocID="{A0CA7383-1475-4CE8-AFE6-4DE1BFF6D1A7}" presName="bgRect" presStyleLbl="bgShp" presStyleIdx="2" presStyleCnt="4"/>
      <dgm:spPr/>
    </dgm:pt>
    <dgm:pt modelId="{9312F7F2-F223-4E25-B15B-94DCEDE3A395}" type="pres">
      <dgm:prSet presAssocID="{A0CA7383-1475-4CE8-AFE6-4DE1BFF6D1A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1A477E24-DB47-4948-902D-FA4F6994D647}" type="pres">
      <dgm:prSet presAssocID="{A0CA7383-1475-4CE8-AFE6-4DE1BFF6D1A7}" presName="spaceRect" presStyleCnt="0"/>
      <dgm:spPr/>
    </dgm:pt>
    <dgm:pt modelId="{7D835562-910E-44F7-B6A4-69786827EA37}" type="pres">
      <dgm:prSet presAssocID="{A0CA7383-1475-4CE8-AFE6-4DE1BFF6D1A7}" presName="parTx" presStyleLbl="revTx" presStyleIdx="2" presStyleCnt="4">
        <dgm:presLayoutVars>
          <dgm:chMax val="0"/>
          <dgm:chPref val="0"/>
        </dgm:presLayoutVars>
      </dgm:prSet>
      <dgm:spPr/>
    </dgm:pt>
    <dgm:pt modelId="{3B9E3F0F-FA2D-40B9-9ABC-01B8D3877A1A}" type="pres">
      <dgm:prSet presAssocID="{49B490F3-7CAB-4394-8318-C6B70A360BAC}" presName="sibTrans" presStyleCnt="0"/>
      <dgm:spPr/>
    </dgm:pt>
    <dgm:pt modelId="{DDE5CCB3-9749-4966-A0CB-C7240CF7B1C9}" type="pres">
      <dgm:prSet presAssocID="{C3791AFE-7A10-4B7A-8B26-673FFD2BF378}" presName="compNode" presStyleCnt="0"/>
      <dgm:spPr/>
    </dgm:pt>
    <dgm:pt modelId="{EDBC4D55-63AF-4FF3-A3E9-008A853A7C7C}" type="pres">
      <dgm:prSet presAssocID="{C3791AFE-7A10-4B7A-8B26-673FFD2BF378}" presName="bgRect" presStyleLbl="bgShp" presStyleIdx="3" presStyleCnt="4"/>
      <dgm:spPr/>
    </dgm:pt>
    <dgm:pt modelId="{52EA41A4-C976-473F-8D51-E2AAD1D54398}" type="pres">
      <dgm:prSet presAssocID="{C3791AFE-7A10-4B7A-8B26-673FFD2BF37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0624AC5-64F4-46E1-AE0E-9C3F2FCAC180}" type="pres">
      <dgm:prSet presAssocID="{C3791AFE-7A10-4B7A-8B26-673FFD2BF378}" presName="spaceRect" presStyleCnt="0"/>
      <dgm:spPr/>
    </dgm:pt>
    <dgm:pt modelId="{94866877-3231-416D-BE17-722DC04D3DC5}" type="pres">
      <dgm:prSet presAssocID="{C3791AFE-7A10-4B7A-8B26-673FFD2BF37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7F63907-F0AF-4EB0-8930-7B7B3B90EEF3}" srcId="{50B21654-69D6-4221-8C4B-3619D9844CAC}" destId="{7D9DF106-7D1A-417C-898D-FD94AF3B7BAB}" srcOrd="1" destOrd="0" parTransId="{AC9F57F3-B563-4363-99C3-9594514AD7F8}" sibTransId="{592D4A14-8DDE-40CF-942C-223DB5E55172}"/>
    <dgm:cxn modelId="{DDA45637-D56C-458A-8C1F-11B8B3DF1B4B}" srcId="{50B21654-69D6-4221-8C4B-3619D9844CAC}" destId="{562FAF0A-4719-493B-9F20-22DB6A078C9E}" srcOrd="0" destOrd="0" parTransId="{741849CF-4051-483E-A4C4-BC0CC76DC381}" sibTransId="{437E2C08-3449-4E2C-BB6F-14C476BF0770}"/>
    <dgm:cxn modelId="{72593F6D-ADCF-4E7D-86BA-35DD4A84C014}" srcId="{50B21654-69D6-4221-8C4B-3619D9844CAC}" destId="{C3791AFE-7A10-4B7A-8B26-673FFD2BF378}" srcOrd="3" destOrd="0" parTransId="{8FB93838-2355-4700-BE67-5B6B38487D7B}" sibTransId="{E568D1B9-C3BA-4B75-AF9A-1604D686D48E}"/>
    <dgm:cxn modelId="{7B4D7776-8C8C-447B-9FBD-EA00D2A13C61}" type="presOf" srcId="{C3791AFE-7A10-4B7A-8B26-673FFD2BF378}" destId="{94866877-3231-416D-BE17-722DC04D3DC5}" srcOrd="0" destOrd="0" presId="urn:microsoft.com/office/officeart/2018/2/layout/IconVerticalSolidList"/>
    <dgm:cxn modelId="{80CA2A9C-5E56-4436-8892-433481AB5CE6}" srcId="{50B21654-69D6-4221-8C4B-3619D9844CAC}" destId="{A0CA7383-1475-4CE8-AFE6-4DE1BFF6D1A7}" srcOrd="2" destOrd="0" parTransId="{460B4D32-AC8B-4023-9D12-A92917FE212D}" sibTransId="{49B490F3-7CAB-4394-8318-C6B70A360BAC}"/>
    <dgm:cxn modelId="{12E838D7-AA71-4ED8-8838-F19045EE3A10}" type="presOf" srcId="{7D9DF106-7D1A-417C-898D-FD94AF3B7BAB}" destId="{EEB653E8-80AC-49CB-BD85-E562F66C6C65}" srcOrd="0" destOrd="0" presId="urn:microsoft.com/office/officeart/2018/2/layout/IconVerticalSolidList"/>
    <dgm:cxn modelId="{B52999EC-1A71-4672-8DA3-5DFDBECBD101}" type="presOf" srcId="{A0CA7383-1475-4CE8-AFE6-4DE1BFF6D1A7}" destId="{7D835562-910E-44F7-B6A4-69786827EA37}" srcOrd="0" destOrd="0" presId="urn:microsoft.com/office/officeart/2018/2/layout/IconVerticalSolidList"/>
    <dgm:cxn modelId="{0B327AEE-9141-4730-8C77-821F70F10827}" type="presOf" srcId="{50B21654-69D6-4221-8C4B-3619D9844CAC}" destId="{1BCD4759-A740-413B-8BD3-235E8EBBC939}" srcOrd="0" destOrd="0" presId="urn:microsoft.com/office/officeart/2018/2/layout/IconVerticalSolidList"/>
    <dgm:cxn modelId="{CAD24FFA-3233-4071-A463-BC2320222B2C}" type="presOf" srcId="{562FAF0A-4719-493B-9F20-22DB6A078C9E}" destId="{1B4DA20F-36AB-435B-8620-448BE979CE43}" srcOrd="0" destOrd="0" presId="urn:microsoft.com/office/officeart/2018/2/layout/IconVerticalSolidList"/>
    <dgm:cxn modelId="{DD154133-D82B-446F-A934-ABCF272FFF49}" type="presParOf" srcId="{1BCD4759-A740-413B-8BD3-235E8EBBC939}" destId="{4DC318E8-F247-4AE6-B98C-A2CD4ACC39FE}" srcOrd="0" destOrd="0" presId="urn:microsoft.com/office/officeart/2018/2/layout/IconVerticalSolidList"/>
    <dgm:cxn modelId="{D87C6CED-AE3A-472A-9908-836D7C51A39E}" type="presParOf" srcId="{4DC318E8-F247-4AE6-B98C-A2CD4ACC39FE}" destId="{6F7BF489-07FC-4F5F-BB0F-468CDD076829}" srcOrd="0" destOrd="0" presId="urn:microsoft.com/office/officeart/2018/2/layout/IconVerticalSolidList"/>
    <dgm:cxn modelId="{3421CC65-5871-45A3-A7B8-06A3D6EB1098}" type="presParOf" srcId="{4DC318E8-F247-4AE6-B98C-A2CD4ACC39FE}" destId="{28916930-FAEA-47E3-B5CD-679E8FB99876}" srcOrd="1" destOrd="0" presId="urn:microsoft.com/office/officeart/2018/2/layout/IconVerticalSolidList"/>
    <dgm:cxn modelId="{3A69C46E-E4F3-418D-90F8-7C000E4CAB81}" type="presParOf" srcId="{4DC318E8-F247-4AE6-B98C-A2CD4ACC39FE}" destId="{7126AA54-D650-46D0-8F15-2A2AFD436A3A}" srcOrd="2" destOrd="0" presId="urn:microsoft.com/office/officeart/2018/2/layout/IconVerticalSolidList"/>
    <dgm:cxn modelId="{50A6DEB1-8572-45F4-A881-019AD36DD541}" type="presParOf" srcId="{4DC318E8-F247-4AE6-B98C-A2CD4ACC39FE}" destId="{1B4DA20F-36AB-435B-8620-448BE979CE43}" srcOrd="3" destOrd="0" presId="urn:microsoft.com/office/officeart/2018/2/layout/IconVerticalSolidList"/>
    <dgm:cxn modelId="{EB1200A5-91C0-4370-9494-011F213B3479}" type="presParOf" srcId="{1BCD4759-A740-413B-8BD3-235E8EBBC939}" destId="{AEAA4867-394C-4E25-B3B1-BDAF9DEB94FD}" srcOrd="1" destOrd="0" presId="urn:microsoft.com/office/officeart/2018/2/layout/IconVerticalSolidList"/>
    <dgm:cxn modelId="{AC0557AE-C512-428F-AAD4-C5159730A62A}" type="presParOf" srcId="{1BCD4759-A740-413B-8BD3-235E8EBBC939}" destId="{A557DAB1-CA1E-45E4-A57F-4C0E72461AB1}" srcOrd="2" destOrd="0" presId="urn:microsoft.com/office/officeart/2018/2/layout/IconVerticalSolidList"/>
    <dgm:cxn modelId="{ED576BDC-6E92-432C-AA81-81D881953E60}" type="presParOf" srcId="{A557DAB1-CA1E-45E4-A57F-4C0E72461AB1}" destId="{94754EB0-A31D-41DD-9540-689C02A542E6}" srcOrd="0" destOrd="0" presId="urn:microsoft.com/office/officeart/2018/2/layout/IconVerticalSolidList"/>
    <dgm:cxn modelId="{2575CBCF-FCCE-4450-9469-80FED288EB57}" type="presParOf" srcId="{A557DAB1-CA1E-45E4-A57F-4C0E72461AB1}" destId="{49C267C4-911C-4C7E-B4AC-639DF2579644}" srcOrd="1" destOrd="0" presId="urn:microsoft.com/office/officeart/2018/2/layout/IconVerticalSolidList"/>
    <dgm:cxn modelId="{929BAD2D-CB97-42E4-823A-767D4A365F4D}" type="presParOf" srcId="{A557DAB1-CA1E-45E4-A57F-4C0E72461AB1}" destId="{EC601A4E-AE43-4575-9F0B-6F38304A9042}" srcOrd="2" destOrd="0" presId="urn:microsoft.com/office/officeart/2018/2/layout/IconVerticalSolidList"/>
    <dgm:cxn modelId="{A70C2FD4-092C-490E-92B8-A6050580E5BD}" type="presParOf" srcId="{A557DAB1-CA1E-45E4-A57F-4C0E72461AB1}" destId="{EEB653E8-80AC-49CB-BD85-E562F66C6C65}" srcOrd="3" destOrd="0" presId="urn:microsoft.com/office/officeart/2018/2/layout/IconVerticalSolidList"/>
    <dgm:cxn modelId="{F8F943E9-0DEA-4A0B-9274-6B3A26DB76D1}" type="presParOf" srcId="{1BCD4759-A740-413B-8BD3-235E8EBBC939}" destId="{A9026B61-16AF-45B7-B2C6-937EA8BF96B3}" srcOrd="3" destOrd="0" presId="urn:microsoft.com/office/officeart/2018/2/layout/IconVerticalSolidList"/>
    <dgm:cxn modelId="{E07B5F4C-2BE5-4BF0-831A-C6BC60DC8F4F}" type="presParOf" srcId="{1BCD4759-A740-413B-8BD3-235E8EBBC939}" destId="{D395B084-F6B8-4D52-9B69-89C124B1F200}" srcOrd="4" destOrd="0" presId="urn:microsoft.com/office/officeart/2018/2/layout/IconVerticalSolidList"/>
    <dgm:cxn modelId="{5E9B7483-09CB-4E67-B81A-1A0D90A1B6C2}" type="presParOf" srcId="{D395B084-F6B8-4D52-9B69-89C124B1F200}" destId="{904EF26C-4C50-4B06-BE0E-72D5809FEB97}" srcOrd="0" destOrd="0" presId="urn:microsoft.com/office/officeart/2018/2/layout/IconVerticalSolidList"/>
    <dgm:cxn modelId="{B6C840A0-D7C4-4C90-9551-9E71916F52B0}" type="presParOf" srcId="{D395B084-F6B8-4D52-9B69-89C124B1F200}" destId="{9312F7F2-F223-4E25-B15B-94DCEDE3A395}" srcOrd="1" destOrd="0" presId="urn:microsoft.com/office/officeart/2018/2/layout/IconVerticalSolidList"/>
    <dgm:cxn modelId="{71D723FE-ACDA-4D01-B6BC-57753335D6D5}" type="presParOf" srcId="{D395B084-F6B8-4D52-9B69-89C124B1F200}" destId="{1A477E24-DB47-4948-902D-FA4F6994D647}" srcOrd="2" destOrd="0" presId="urn:microsoft.com/office/officeart/2018/2/layout/IconVerticalSolidList"/>
    <dgm:cxn modelId="{4477E763-D450-4AD8-8949-6438C1E963AF}" type="presParOf" srcId="{D395B084-F6B8-4D52-9B69-89C124B1F200}" destId="{7D835562-910E-44F7-B6A4-69786827EA37}" srcOrd="3" destOrd="0" presId="urn:microsoft.com/office/officeart/2018/2/layout/IconVerticalSolidList"/>
    <dgm:cxn modelId="{17A41AAD-DEC0-48E3-8880-F7AE22621477}" type="presParOf" srcId="{1BCD4759-A740-413B-8BD3-235E8EBBC939}" destId="{3B9E3F0F-FA2D-40B9-9ABC-01B8D3877A1A}" srcOrd="5" destOrd="0" presId="urn:microsoft.com/office/officeart/2018/2/layout/IconVerticalSolidList"/>
    <dgm:cxn modelId="{7EA514CF-A350-4A3A-A42D-3F86BEADC0DB}" type="presParOf" srcId="{1BCD4759-A740-413B-8BD3-235E8EBBC939}" destId="{DDE5CCB3-9749-4966-A0CB-C7240CF7B1C9}" srcOrd="6" destOrd="0" presId="urn:microsoft.com/office/officeart/2018/2/layout/IconVerticalSolidList"/>
    <dgm:cxn modelId="{5431BA42-5E6D-4FDF-96B0-7AC8E225CFFF}" type="presParOf" srcId="{DDE5CCB3-9749-4966-A0CB-C7240CF7B1C9}" destId="{EDBC4D55-63AF-4FF3-A3E9-008A853A7C7C}" srcOrd="0" destOrd="0" presId="urn:microsoft.com/office/officeart/2018/2/layout/IconVerticalSolidList"/>
    <dgm:cxn modelId="{24F3040F-42E1-40DF-B5C0-6EDEF081C1A0}" type="presParOf" srcId="{DDE5CCB3-9749-4966-A0CB-C7240CF7B1C9}" destId="{52EA41A4-C976-473F-8D51-E2AAD1D54398}" srcOrd="1" destOrd="0" presId="urn:microsoft.com/office/officeart/2018/2/layout/IconVerticalSolidList"/>
    <dgm:cxn modelId="{B973338B-FFF4-4DAA-893E-23059FC49129}" type="presParOf" srcId="{DDE5CCB3-9749-4966-A0CB-C7240CF7B1C9}" destId="{E0624AC5-64F4-46E1-AE0E-9C3F2FCAC180}" srcOrd="2" destOrd="0" presId="urn:microsoft.com/office/officeart/2018/2/layout/IconVerticalSolidList"/>
    <dgm:cxn modelId="{E4EA60D5-CB80-4221-BBB8-C6FC43EFFC30}" type="presParOf" srcId="{DDE5CCB3-9749-4966-A0CB-C7240CF7B1C9}" destId="{94866877-3231-416D-BE17-722DC04D3DC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A152D5-431E-4E56-800E-3DB58C279D9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ECDCBDC-BDD7-400A-8F02-F44A8C72A36D}">
      <dgm:prSet/>
      <dgm:spPr/>
      <dgm:t>
        <a:bodyPr/>
        <a:lstStyle/>
        <a:p>
          <a:r>
            <a:rPr lang="en-US"/>
            <a:t>Foster a culture of continuous learning and collaboration</a:t>
          </a:r>
        </a:p>
      </dgm:t>
    </dgm:pt>
    <dgm:pt modelId="{5ED32661-3A03-476E-8941-E282C287D586}" type="parTrans" cxnId="{E995FEDD-410D-4067-99FD-453CE91C0E2B}">
      <dgm:prSet/>
      <dgm:spPr/>
      <dgm:t>
        <a:bodyPr/>
        <a:lstStyle/>
        <a:p>
          <a:endParaRPr lang="en-US"/>
        </a:p>
      </dgm:t>
    </dgm:pt>
    <dgm:pt modelId="{16A88EE4-576E-480E-B5CF-478242361E88}" type="sibTrans" cxnId="{E995FEDD-410D-4067-99FD-453CE91C0E2B}">
      <dgm:prSet/>
      <dgm:spPr/>
      <dgm:t>
        <a:bodyPr/>
        <a:lstStyle/>
        <a:p>
          <a:endParaRPr lang="en-US"/>
        </a:p>
      </dgm:t>
    </dgm:pt>
    <dgm:pt modelId="{CB475CED-28E7-42D0-8DAF-C2F7E9AFA31A}">
      <dgm:prSet/>
      <dgm:spPr/>
      <dgm:t>
        <a:bodyPr/>
        <a:lstStyle/>
        <a:p>
          <a:r>
            <a:rPr lang="en-US"/>
            <a:t>Prepare faculty to mentor fellows effectively</a:t>
          </a:r>
        </a:p>
      </dgm:t>
    </dgm:pt>
    <dgm:pt modelId="{947DFF18-89B4-4B38-800A-498266976BB3}" type="parTrans" cxnId="{DEDB4CA4-F4DA-4311-947E-0AC139470002}">
      <dgm:prSet/>
      <dgm:spPr/>
      <dgm:t>
        <a:bodyPr/>
        <a:lstStyle/>
        <a:p>
          <a:endParaRPr lang="en-US"/>
        </a:p>
      </dgm:t>
    </dgm:pt>
    <dgm:pt modelId="{5B337C1F-32B9-4999-8B17-205DC6FE8B43}" type="sibTrans" cxnId="{DEDB4CA4-F4DA-4311-947E-0AC139470002}">
      <dgm:prSet/>
      <dgm:spPr/>
      <dgm:t>
        <a:bodyPr/>
        <a:lstStyle/>
        <a:p>
          <a:endParaRPr lang="en-US"/>
        </a:p>
      </dgm:t>
    </dgm:pt>
    <dgm:pt modelId="{C8B756C2-0141-4468-9E60-DAFEE0EB9C90}">
      <dgm:prSet/>
      <dgm:spPr/>
      <dgm:t>
        <a:bodyPr/>
        <a:lstStyle/>
        <a:p>
          <a:r>
            <a:rPr lang="en-US"/>
            <a:t>Integrate evidence-based teaching and research practices</a:t>
          </a:r>
        </a:p>
      </dgm:t>
    </dgm:pt>
    <dgm:pt modelId="{359CF57F-AF66-4D7D-8A5A-2D5F47459847}" type="parTrans" cxnId="{369666BB-43C3-439B-9934-6AD5276211CF}">
      <dgm:prSet/>
      <dgm:spPr/>
      <dgm:t>
        <a:bodyPr/>
        <a:lstStyle/>
        <a:p>
          <a:endParaRPr lang="en-US"/>
        </a:p>
      </dgm:t>
    </dgm:pt>
    <dgm:pt modelId="{2B424263-CA19-4CC7-8EBD-7CE7D568AECD}" type="sibTrans" cxnId="{369666BB-43C3-439B-9934-6AD5276211CF}">
      <dgm:prSet/>
      <dgm:spPr/>
      <dgm:t>
        <a:bodyPr/>
        <a:lstStyle/>
        <a:p>
          <a:endParaRPr lang="en-US"/>
        </a:p>
      </dgm:t>
    </dgm:pt>
    <dgm:pt modelId="{4EBE2EDA-2E6D-46B4-94D8-76560E29EFDE}" type="pres">
      <dgm:prSet presAssocID="{57A152D5-431E-4E56-800E-3DB58C279D9D}" presName="root" presStyleCnt="0">
        <dgm:presLayoutVars>
          <dgm:dir/>
          <dgm:resizeHandles val="exact"/>
        </dgm:presLayoutVars>
      </dgm:prSet>
      <dgm:spPr/>
    </dgm:pt>
    <dgm:pt modelId="{CC3911B5-417B-4D69-846A-0F25CD900A4E}" type="pres">
      <dgm:prSet presAssocID="{FECDCBDC-BDD7-400A-8F02-F44A8C72A36D}" presName="compNode" presStyleCnt="0"/>
      <dgm:spPr/>
    </dgm:pt>
    <dgm:pt modelId="{1CB34E1C-E88D-41FC-AB03-463C633D1A68}" type="pres">
      <dgm:prSet presAssocID="{FECDCBDC-BDD7-400A-8F02-F44A8C72A36D}" presName="bgRect" presStyleLbl="bgShp" presStyleIdx="0" presStyleCnt="3"/>
      <dgm:spPr/>
    </dgm:pt>
    <dgm:pt modelId="{5F5CF741-E750-4B15-A77F-15861F698A8F}" type="pres">
      <dgm:prSet presAssocID="{FECDCBDC-BDD7-400A-8F02-F44A8C72A36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59B49DD4-A2B6-48AC-BCEF-CB49C57724D5}" type="pres">
      <dgm:prSet presAssocID="{FECDCBDC-BDD7-400A-8F02-F44A8C72A36D}" presName="spaceRect" presStyleCnt="0"/>
      <dgm:spPr/>
    </dgm:pt>
    <dgm:pt modelId="{9F2F0083-F664-4A81-B681-B092ECD195E1}" type="pres">
      <dgm:prSet presAssocID="{FECDCBDC-BDD7-400A-8F02-F44A8C72A36D}" presName="parTx" presStyleLbl="revTx" presStyleIdx="0" presStyleCnt="3">
        <dgm:presLayoutVars>
          <dgm:chMax val="0"/>
          <dgm:chPref val="0"/>
        </dgm:presLayoutVars>
      </dgm:prSet>
      <dgm:spPr/>
    </dgm:pt>
    <dgm:pt modelId="{32E81124-B74E-4CC2-8605-9EF20674D6DD}" type="pres">
      <dgm:prSet presAssocID="{16A88EE4-576E-480E-B5CF-478242361E88}" presName="sibTrans" presStyleCnt="0"/>
      <dgm:spPr/>
    </dgm:pt>
    <dgm:pt modelId="{C173307B-A6D1-44EB-834B-5EA42873DCC9}" type="pres">
      <dgm:prSet presAssocID="{CB475CED-28E7-42D0-8DAF-C2F7E9AFA31A}" presName="compNode" presStyleCnt="0"/>
      <dgm:spPr/>
    </dgm:pt>
    <dgm:pt modelId="{82AE5C4C-C03E-44B1-BCF7-0CAEF97E0F93}" type="pres">
      <dgm:prSet presAssocID="{CB475CED-28E7-42D0-8DAF-C2F7E9AFA31A}" presName="bgRect" presStyleLbl="bgShp" presStyleIdx="1" presStyleCnt="3"/>
      <dgm:spPr/>
    </dgm:pt>
    <dgm:pt modelId="{BE6BC2AB-AFC8-4709-BCD8-FCE43842F3D8}" type="pres">
      <dgm:prSet presAssocID="{CB475CED-28E7-42D0-8DAF-C2F7E9AFA31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DD9BC72A-4535-4E25-B57C-5EE37C348E87}" type="pres">
      <dgm:prSet presAssocID="{CB475CED-28E7-42D0-8DAF-C2F7E9AFA31A}" presName="spaceRect" presStyleCnt="0"/>
      <dgm:spPr/>
    </dgm:pt>
    <dgm:pt modelId="{EDAE244D-3DED-4989-BE7C-C3F5131E270E}" type="pres">
      <dgm:prSet presAssocID="{CB475CED-28E7-42D0-8DAF-C2F7E9AFA31A}" presName="parTx" presStyleLbl="revTx" presStyleIdx="1" presStyleCnt="3">
        <dgm:presLayoutVars>
          <dgm:chMax val="0"/>
          <dgm:chPref val="0"/>
        </dgm:presLayoutVars>
      </dgm:prSet>
      <dgm:spPr/>
    </dgm:pt>
    <dgm:pt modelId="{0346A98D-3958-4995-B892-5BDF399144C1}" type="pres">
      <dgm:prSet presAssocID="{5B337C1F-32B9-4999-8B17-205DC6FE8B43}" presName="sibTrans" presStyleCnt="0"/>
      <dgm:spPr/>
    </dgm:pt>
    <dgm:pt modelId="{B45061F9-2986-45C4-A774-295BD53D693A}" type="pres">
      <dgm:prSet presAssocID="{C8B756C2-0141-4468-9E60-DAFEE0EB9C90}" presName="compNode" presStyleCnt="0"/>
      <dgm:spPr/>
    </dgm:pt>
    <dgm:pt modelId="{E1540D94-716D-4C05-9B18-5A7BD4EB3018}" type="pres">
      <dgm:prSet presAssocID="{C8B756C2-0141-4468-9E60-DAFEE0EB9C90}" presName="bgRect" presStyleLbl="bgShp" presStyleIdx="2" presStyleCnt="3"/>
      <dgm:spPr/>
    </dgm:pt>
    <dgm:pt modelId="{4197B847-7EE0-4880-96DB-67095B93A1E8}" type="pres">
      <dgm:prSet presAssocID="{C8B756C2-0141-4468-9E60-DAFEE0EB9C9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E50B5CE2-7E2D-432D-B857-223E82EB3C5F}" type="pres">
      <dgm:prSet presAssocID="{C8B756C2-0141-4468-9E60-DAFEE0EB9C90}" presName="spaceRect" presStyleCnt="0"/>
      <dgm:spPr/>
    </dgm:pt>
    <dgm:pt modelId="{F64A958C-CA2E-41C8-AD1C-2BECC970495B}" type="pres">
      <dgm:prSet presAssocID="{C8B756C2-0141-4468-9E60-DAFEE0EB9C9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ACDAB1D-8E0A-4A21-A73F-3FFE35F29422}" type="presOf" srcId="{57A152D5-431E-4E56-800E-3DB58C279D9D}" destId="{4EBE2EDA-2E6D-46B4-94D8-76560E29EFDE}" srcOrd="0" destOrd="0" presId="urn:microsoft.com/office/officeart/2018/2/layout/IconVerticalSolidList"/>
    <dgm:cxn modelId="{5A963661-E9E9-443F-B77C-A158EE01BC60}" type="presOf" srcId="{C8B756C2-0141-4468-9E60-DAFEE0EB9C90}" destId="{F64A958C-CA2E-41C8-AD1C-2BECC970495B}" srcOrd="0" destOrd="0" presId="urn:microsoft.com/office/officeart/2018/2/layout/IconVerticalSolidList"/>
    <dgm:cxn modelId="{5E314D46-8DBF-4188-B1FA-0D0B97EA8E8B}" type="presOf" srcId="{FECDCBDC-BDD7-400A-8F02-F44A8C72A36D}" destId="{9F2F0083-F664-4A81-B681-B092ECD195E1}" srcOrd="0" destOrd="0" presId="urn:microsoft.com/office/officeart/2018/2/layout/IconVerticalSolidList"/>
    <dgm:cxn modelId="{4ABA4859-47D3-45E7-9E01-D37C5F53A643}" type="presOf" srcId="{CB475CED-28E7-42D0-8DAF-C2F7E9AFA31A}" destId="{EDAE244D-3DED-4989-BE7C-C3F5131E270E}" srcOrd="0" destOrd="0" presId="urn:microsoft.com/office/officeart/2018/2/layout/IconVerticalSolidList"/>
    <dgm:cxn modelId="{DEDB4CA4-F4DA-4311-947E-0AC139470002}" srcId="{57A152D5-431E-4E56-800E-3DB58C279D9D}" destId="{CB475CED-28E7-42D0-8DAF-C2F7E9AFA31A}" srcOrd="1" destOrd="0" parTransId="{947DFF18-89B4-4B38-800A-498266976BB3}" sibTransId="{5B337C1F-32B9-4999-8B17-205DC6FE8B43}"/>
    <dgm:cxn modelId="{369666BB-43C3-439B-9934-6AD5276211CF}" srcId="{57A152D5-431E-4E56-800E-3DB58C279D9D}" destId="{C8B756C2-0141-4468-9E60-DAFEE0EB9C90}" srcOrd="2" destOrd="0" parTransId="{359CF57F-AF66-4D7D-8A5A-2D5F47459847}" sibTransId="{2B424263-CA19-4CC7-8EBD-7CE7D568AECD}"/>
    <dgm:cxn modelId="{E995FEDD-410D-4067-99FD-453CE91C0E2B}" srcId="{57A152D5-431E-4E56-800E-3DB58C279D9D}" destId="{FECDCBDC-BDD7-400A-8F02-F44A8C72A36D}" srcOrd="0" destOrd="0" parTransId="{5ED32661-3A03-476E-8941-E282C287D586}" sibTransId="{16A88EE4-576E-480E-B5CF-478242361E88}"/>
    <dgm:cxn modelId="{81136A21-4E01-4BE1-AB36-76C0D14E7D74}" type="presParOf" srcId="{4EBE2EDA-2E6D-46B4-94D8-76560E29EFDE}" destId="{CC3911B5-417B-4D69-846A-0F25CD900A4E}" srcOrd="0" destOrd="0" presId="urn:microsoft.com/office/officeart/2018/2/layout/IconVerticalSolidList"/>
    <dgm:cxn modelId="{22F290B1-4448-4A0F-AF38-2D88ECEF2252}" type="presParOf" srcId="{CC3911B5-417B-4D69-846A-0F25CD900A4E}" destId="{1CB34E1C-E88D-41FC-AB03-463C633D1A68}" srcOrd="0" destOrd="0" presId="urn:microsoft.com/office/officeart/2018/2/layout/IconVerticalSolidList"/>
    <dgm:cxn modelId="{4877985D-179D-4952-B79F-7C8C6F80C6FA}" type="presParOf" srcId="{CC3911B5-417B-4D69-846A-0F25CD900A4E}" destId="{5F5CF741-E750-4B15-A77F-15861F698A8F}" srcOrd="1" destOrd="0" presId="urn:microsoft.com/office/officeart/2018/2/layout/IconVerticalSolidList"/>
    <dgm:cxn modelId="{3CA3436B-E758-4E36-936D-7BDEE77EB31C}" type="presParOf" srcId="{CC3911B5-417B-4D69-846A-0F25CD900A4E}" destId="{59B49DD4-A2B6-48AC-BCEF-CB49C57724D5}" srcOrd="2" destOrd="0" presId="urn:microsoft.com/office/officeart/2018/2/layout/IconVerticalSolidList"/>
    <dgm:cxn modelId="{859CF7B4-BDBC-4CD7-B6F4-29DCBDC2C6A3}" type="presParOf" srcId="{CC3911B5-417B-4D69-846A-0F25CD900A4E}" destId="{9F2F0083-F664-4A81-B681-B092ECD195E1}" srcOrd="3" destOrd="0" presId="urn:microsoft.com/office/officeart/2018/2/layout/IconVerticalSolidList"/>
    <dgm:cxn modelId="{0FF312DF-555A-4AD5-9F27-358C9CDAD4A6}" type="presParOf" srcId="{4EBE2EDA-2E6D-46B4-94D8-76560E29EFDE}" destId="{32E81124-B74E-4CC2-8605-9EF20674D6DD}" srcOrd="1" destOrd="0" presId="urn:microsoft.com/office/officeart/2018/2/layout/IconVerticalSolidList"/>
    <dgm:cxn modelId="{72436891-B58F-4476-BB3E-1D64A64623DD}" type="presParOf" srcId="{4EBE2EDA-2E6D-46B4-94D8-76560E29EFDE}" destId="{C173307B-A6D1-44EB-834B-5EA42873DCC9}" srcOrd="2" destOrd="0" presId="urn:microsoft.com/office/officeart/2018/2/layout/IconVerticalSolidList"/>
    <dgm:cxn modelId="{58383D30-82AC-4BE6-9198-BF9149447373}" type="presParOf" srcId="{C173307B-A6D1-44EB-834B-5EA42873DCC9}" destId="{82AE5C4C-C03E-44B1-BCF7-0CAEF97E0F93}" srcOrd="0" destOrd="0" presId="urn:microsoft.com/office/officeart/2018/2/layout/IconVerticalSolidList"/>
    <dgm:cxn modelId="{D73B9418-29D2-4267-B589-8C0A13B126AB}" type="presParOf" srcId="{C173307B-A6D1-44EB-834B-5EA42873DCC9}" destId="{BE6BC2AB-AFC8-4709-BCD8-FCE43842F3D8}" srcOrd="1" destOrd="0" presId="urn:microsoft.com/office/officeart/2018/2/layout/IconVerticalSolidList"/>
    <dgm:cxn modelId="{297AA6A0-5649-4C52-A280-65F98E1BCF9B}" type="presParOf" srcId="{C173307B-A6D1-44EB-834B-5EA42873DCC9}" destId="{DD9BC72A-4535-4E25-B57C-5EE37C348E87}" srcOrd="2" destOrd="0" presId="urn:microsoft.com/office/officeart/2018/2/layout/IconVerticalSolidList"/>
    <dgm:cxn modelId="{70245405-408B-470D-B121-A709D7540807}" type="presParOf" srcId="{C173307B-A6D1-44EB-834B-5EA42873DCC9}" destId="{EDAE244D-3DED-4989-BE7C-C3F5131E270E}" srcOrd="3" destOrd="0" presId="urn:microsoft.com/office/officeart/2018/2/layout/IconVerticalSolidList"/>
    <dgm:cxn modelId="{F6A50A9E-A9EC-4438-92AE-3A9F00D52E9A}" type="presParOf" srcId="{4EBE2EDA-2E6D-46B4-94D8-76560E29EFDE}" destId="{0346A98D-3958-4995-B892-5BDF399144C1}" srcOrd="3" destOrd="0" presId="urn:microsoft.com/office/officeart/2018/2/layout/IconVerticalSolidList"/>
    <dgm:cxn modelId="{258B3A04-0061-42F0-8EDA-54E9ED651F2D}" type="presParOf" srcId="{4EBE2EDA-2E6D-46B4-94D8-76560E29EFDE}" destId="{B45061F9-2986-45C4-A774-295BD53D693A}" srcOrd="4" destOrd="0" presId="urn:microsoft.com/office/officeart/2018/2/layout/IconVerticalSolidList"/>
    <dgm:cxn modelId="{C69062B1-D46A-471F-B527-A5FCDF666F9E}" type="presParOf" srcId="{B45061F9-2986-45C4-A774-295BD53D693A}" destId="{E1540D94-716D-4C05-9B18-5A7BD4EB3018}" srcOrd="0" destOrd="0" presId="urn:microsoft.com/office/officeart/2018/2/layout/IconVerticalSolidList"/>
    <dgm:cxn modelId="{7533816B-C194-429B-9760-8B2555FB3B01}" type="presParOf" srcId="{B45061F9-2986-45C4-A774-295BD53D693A}" destId="{4197B847-7EE0-4880-96DB-67095B93A1E8}" srcOrd="1" destOrd="0" presId="urn:microsoft.com/office/officeart/2018/2/layout/IconVerticalSolidList"/>
    <dgm:cxn modelId="{6E78E180-F114-4798-B4E7-FD2C25C5B37E}" type="presParOf" srcId="{B45061F9-2986-45C4-A774-295BD53D693A}" destId="{E50B5CE2-7E2D-432D-B857-223E82EB3C5F}" srcOrd="2" destOrd="0" presId="urn:microsoft.com/office/officeart/2018/2/layout/IconVerticalSolidList"/>
    <dgm:cxn modelId="{401E82C3-B1D2-4B25-B2BA-706F0D4F34AA}" type="presParOf" srcId="{B45061F9-2986-45C4-A774-295BD53D693A}" destId="{F64A958C-CA2E-41C8-AD1C-2BECC97049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EAAB79-D7D7-4A6F-980C-5D57A057BF4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33E6D99-C46B-43ED-B7F5-0BB454E2F083}">
      <dgm:prSet/>
      <dgm:spPr/>
      <dgm:t>
        <a:bodyPr/>
        <a:lstStyle/>
        <a:p>
          <a:r>
            <a:rPr lang="en-US"/>
            <a:t>Mentorship programs (faculty-fellow pairing)</a:t>
          </a:r>
        </a:p>
      </dgm:t>
    </dgm:pt>
    <dgm:pt modelId="{BE1FE8AE-C204-4BD9-AC42-4D60D18FFB21}" type="parTrans" cxnId="{894FDE7E-B9F5-4512-8D64-CB2FE882A63F}">
      <dgm:prSet/>
      <dgm:spPr/>
      <dgm:t>
        <a:bodyPr/>
        <a:lstStyle/>
        <a:p>
          <a:endParaRPr lang="en-US"/>
        </a:p>
      </dgm:t>
    </dgm:pt>
    <dgm:pt modelId="{6A16610B-0D65-43B6-87D8-390E9775B22F}" type="sibTrans" cxnId="{894FDE7E-B9F5-4512-8D64-CB2FE882A63F}">
      <dgm:prSet/>
      <dgm:spPr/>
      <dgm:t>
        <a:bodyPr/>
        <a:lstStyle/>
        <a:p>
          <a:endParaRPr lang="en-US"/>
        </a:p>
      </dgm:t>
    </dgm:pt>
    <dgm:pt modelId="{2351D252-C99D-4988-9AB5-326681DF9856}">
      <dgm:prSet/>
      <dgm:spPr/>
      <dgm:t>
        <a:bodyPr/>
        <a:lstStyle/>
        <a:p>
          <a:r>
            <a:rPr lang="en-US"/>
            <a:t>Simulation sessions for clinical skills</a:t>
          </a:r>
        </a:p>
      </dgm:t>
    </dgm:pt>
    <dgm:pt modelId="{E741C2BF-B985-4B8A-9B8A-5CD96EE4A7C1}" type="parTrans" cxnId="{47557297-3EBD-400C-BA75-649CC42FE817}">
      <dgm:prSet/>
      <dgm:spPr/>
      <dgm:t>
        <a:bodyPr/>
        <a:lstStyle/>
        <a:p>
          <a:endParaRPr lang="en-US"/>
        </a:p>
      </dgm:t>
    </dgm:pt>
    <dgm:pt modelId="{87F092F0-F557-4DE6-9E84-52F093A5FFB0}" type="sibTrans" cxnId="{47557297-3EBD-400C-BA75-649CC42FE817}">
      <dgm:prSet/>
      <dgm:spPr/>
      <dgm:t>
        <a:bodyPr/>
        <a:lstStyle/>
        <a:p>
          <a:endParaRPr lang="en-US"/>
        </a:p>
      </dgm:t>
    </dgm:pt>
    <dgm:pt modelId="{F613DC3E-30A8-4909-B971-1668B4F4D8A4}">
      <dgm:prSet/>
      <dgm:spPr/>
      <dgm:t>
        <a:bodyPr/>
        <a:lstStyle/>
        <a:p>
          <a:r>
            <a:rPr lang="en-US"/>
            <a:t>Case conferences and journal clubs</a:t>
          </a:r>
        </a:p>
      </dgm:t>
    </dgm:pt>
    <dgm:pt modelId="{0A2105B2-2B7C-4C5E-8233-83B2582C2A00}" type="parTrans" cxnId="{A3473DD5-387D-4230-BBAF-F1F9D7EA4B4B}">
      <dgm:prSet/>
      <dgm:spPr/>
      <dgm:t>
        <a:bodyPr/>
        <a:lstStyle/>
        <a:p>
          <a:endParaRPr lang="en-US"/>
        </a:p>
      </dgm:t>
    </dgm:pt>
    <dgm:pt modelId="{BC1FF188-D8B4-44E9-A17C-69386F1200BD}" type="sibTrans" cxnId="{A3473DD5-387D-4230-BBAF-F1F9D7EA4B4B}">
      <dgm:prSet/>
      <dgm:spPr/>
      <dgm:t>
        <a:bodyPr/>
        <a:lstStyle/>
        <a:p>
          <a:endParaRPr lang="en-US"/>
        </a:p>
      </dgm:t>
    </dgm:pt>
    <dgm:pt modelId="{796979DD-8B46-4F61-ABD6-943C507BE79A}">
      <dgm:prSet/>
      <dgm:spPr/>
      <dgm:t>
        <a:bodyPr/>
        <a:lstStyle/>
        <a:p>
          <a:r>
            <a:rPr lang="en-US"/>
            <a:t>Optional workshops on teaching, research, technology</a:t>
          </a:r>
        </a:p>
      </dgm:t>
    </dgm:pt>
    <dgm:pt modelId="{0B8FA57D-9743-4F29-A77A-A751EFC20358}" type="parTrans" cxnId="{08FD05E7-8390-4A73-98C9-53B8BA42DE07}">
      <dgm:prSet/>
      <dgm:spPr/>
      <dgm:t>
        <a:bodyPr/>
        <a:lstStyle/>
        <a:p>
          <a:endParaRPr lang="en-US"/>
        </a:p>
      </dgm:t>
    </dgm:pt>
    <dgm:pt modelId="{77829926-743A-4E3D-B388-1FFA96C98422}" type="sibTrans" cxnId="{08FD05E7-8390-4A73-98C9-53B8BA42DE07}">
      <dgm:prSet/>
      <dgm:spPr/>
      <dgm:t>
        <a:bodyPr/>
        <a:lstStyle/>
        <a:p>
          <a:endParaRPr lang="en-US"/>
        </a:p>
      </dgm:t>
    </dgm:pt>
    <dgm:pt modelId="{5DA01D6E-8068-40CF-8CEE-44B21DB68AE1}" type="pres">
      <dgm:prSet presAssocID="{43EAAB79-D7D7-4A6F-980C-5D57A057BF48}" presName="diagram" presStyleCnt="0">
        <dgm:presLayoutVars>
          <dgm:dir/>
          <dgm:resizeHandles val="exact"/>
        </dgm:presLayoutVars>
      </dgm:prSet>
      <dgm:spPr/>
    </dgm:pt>
    <dgm:pt modelId="{D296D742-2E89-4933-801B-1300AF6BD9D1}" type="pres">
      <dgm:prSet presAssocID="{733E6D99-C46B-43ED-B7F5-0BB454E2F083}" presName="node" presStyleLbl="node1" presStyleIdx="0" presStyleCnt="4">
        <dgm:presLayoutVars>
          <dgm:bulletEnabled val="1"/>
        </dgm:presLayoutVars>
      </dgm:prSet>
      <dgm:spPr/>
    </dgm:pt>
    <dgm:pt modelId="{F389573F-D139-458C-8C66-5B093F01FC1D}" type="pres">
      <dgm:prSet presAssocID="{6A16610B-0D65-43B6-87D8-390E9775B22F}" presName="sibTrans" presStyleCnt="0"/>
      <dgm:spPr/>
    </dgm:pt>
    <dgm:pt modelId="{2DC0BA05-A45B-47B5-BA19-1093BA2D6668}" type="pres">
      <dgm:prSet presAssocID="{2351D252-C99D-4988-9AB5-326681DF9856}" presName="node" presStyleLbl="node1" presStyleIdx="1" presStyleCnt="4">
        <dgm:presLayoutVars>
          <dgm:bulletEnabled val="1"/>
        </dgm:presLayoutVars>
      </dgm:prSet>
      <dgm:spPr/>
    </dgm:pt>
    <dgm:pt modelId="{D7BA4840-13AF-483E-A657-2744447A8893}" type="pres">
      <dgm:prSet presAssocID="{87F092F0-F557-4DE6-9E84-52F093A5FFB0}" presName="sibTrans" presStyleCnt="0"/>
      <dgm:spPr/>
    </dgm:pt>
    <dgm:pt modelId="{654A8874-9DF9-4BBD-A127-5089C9AD150E}" type="pres">
      <dgm:prSet presAssocID="{F613DC3E-30A8-4909-B971-1668B4F4D8A4}" presName="node" presStyleLbl="node1" presStyleIdx="2" presStyleCnt="4">
        <dgm:presLayoutVars>
          <dgm:bulletEnabled val="1"/>
        </dgm:presLayoutVars>
      </dgm:prSet>
      <dgm:spPr/>
    </dgm:pt>
    <dgm:pt modelId="{6EE3A615-C729-4521-9F8D-33AD1CA21780}" type="pres">
      <dgm:prSet presAssocID="{BC1FF188-D8B4-44E9-A17C-69386F1200BD}" presName="sibTrans" presStyleCnt="0"/>
      <dgm:spPr/>
    </dgm:pt>
    <dgm:pt modelId="{E6C133B2-FD70-4B9B-8A1C-BB12BD239185}" type="pres">
      <dgm:prSet presAssocID="{796979DD-8B46-4F61-ABD6-943C507BE79A}" presName="node" presStyleLbl="node1" presStyleIdx="3" presStyleCnt="4">
        <dgm:presLayoutVars>
          <dgm:bulletEnabled val="1"/>
        </dgm:presLayoutVars>
      </dgm:prSet>
      <dgm:spPr/>
    </dgm:pt>
  </dgm:ptLst>
  <dgm:cxnLst>
    <dgm:cxn modelId="{23CF282C-FE13-42C5-885A-E503CC24FD76}" type="presOf" srcId="{43EAAB79-D7D7-4A6F-980C-5D57A057BF48}" destId="{5DA01D6E-8068-40CF-8CEE-44B21DB68AE1}" srcOrd="0" destOrd="0" presId="urn:microsoft.com/office/officeart/2005/8/layout/default"/>
    <dgm:cxn modelId="{894FDE7E-B9F5-4512-8D64-CB2FE882A63F}" srcId="{43EAAB79-D7D7-4A6F-980C-5D57A057BF48}" destId="{733E6D99-C46B-43ED-B7F5-0BB454E2F083}" srcOrd="0" destOrd="0" parTransId="{BE1FE8AE-C204-4BD9-AC42-4D60D18FFB21}" sibTransId="{6A16610B-0D65-43B6-87D8-390E9775B22F}"/>
    <dgm:cxn modelId="{9311ED96-69BE-4DB5-B474-A83531EC2791}" type="presOf" srcId="{F613DC3E-30A8-4909-B971-1668B4F4D8A4}" destId="{654A8874-9DF9-4BBD-A127-5089C9AD150E}" srcOrd="0" destOrd="0" presId="urn:microsoft.com/office/officeart/2005/8/layout/default"/>
    <dgm:cxn modelId="{47557297-3EBD-400C-BA75-649CC42FE817}" srcId="{43EAAB79-D7D7-4A6F-980C-5D57A057BF48}" destId="{2351D252-C99D-4988-9AB5-326681DF9856}" srcOrd="1" destOrd="0" parTransId="{E741C2BF-B985-4B8A-9B8A-5CD96EE4A7C1}" sibTransId="{87F092F0-F557-4DE6-9E84-52F093A5FFB0}"/>
    <dgm:cxn modelId="{6F2B8198-91CB-4310-B37B-555AB804A66E}" type="presOf" srcId="{733E6D99-C46B-43ED-B7F5-0BB454E2F083}" destId="{D296D742-2E89-4933-801B-1300AF6BD9D1}" srcOrd="0" destOrd="0" presId="urn:microsoft.com/office/officeart/2005/8/layout/default"/>
    <dgm:cxn modelId="{937C34A0-2788-4367-9881-17B05225357B}" type="presOf" srcId="{796979DD-8B46-4F61-ABD6-943C507BE79A}" destId="{E6C133B2-FD70-4B9B-8A1C-BB12BD239185}" srcOrd="0" destOrd="0" presId="urn:microsoft.com/office/officeart/2005/8/layout/default"/>
    <dgm:cxn modelId="{A3473DD5-387D-4230-BBAF-F1F9D7EA4B4B}" srcId="{43EAAB79-D7D7-4A6F-980C-5D57A057BF48}" destId="{F613DC3E-30A8-4909-B971-1668B4F4D8A4}" srcOrd="2" destOrd="0" parTransId="{0A2105B2-2B7C-4C5E-8233-83B2582C2A00}" sibTransId="{BC1FF188-D8B4-44E9-A17C-69386F1200BD}"/>
    <dgm:cxn modelId="{08FD05E7-8390-4A73-98C9-53B8BA42DE07}" srcId="{43EAAB79-D7D7-4A6F-980C-5D57A057BF48}" destId="{796979DD-8B46-4F61-ABD6-943C507BE79A}" srcOrd="3" destOrd="0" parTransId="{0B8FA57D-9743-4F29-A77A-A751EFC20358}" sibTransId="{77829926-743A-4E3D-B388-1FFA96C98422}"/>
    <dgm:cxn modelId="{5FA490ED-1353-4C6F-B3E9-6F9C310E62C8}" type="presOf" srcId="{2351D252-C99D-4988-9AB5-326681DF9856}" destId="{2DC0BA05-A45B-47B5-BA19-1093BA2D6668}" srcOrd="0" destOrd="0" presId="urn:microsoft.com/office/officeart/2005/8/layout/default"/>
    <dgm:cxn modelId="{5FF69354-7741-42C2-ABBA-1B8B99A707E3}" type="presParOf" srcId="{5DA01D6E-8068-40CF-8CEE-44B21DB68AE1}" destId="{D296D742-2E89-4933-801B-1300AF6BD9D1}" srcOrd="0" destOrd="0" presId="urn:microsoft.com/office/officeart/2005/8/layout/default"/>
    <dgm:cxn modelId="{B32A7735-AF15-4DEF-A2B4-07952207A857}" type="presParOf" srcId="{5DA01D6E-8068-40CF-8CEE-44B21DB68AE1}" destId="{F389573F-D139-458C-8C66-5B093F01FC1D}" srcOrd="1" destOrd="0" presId="urn:microsoft.com/office/officeart/2005/8/layout/default"/>
    <dgm:cxn modelId="{4032D2BD-21BA-426B-BE53-BAA916E32DE7}" type="presParOf" srcId="{5DA01D6E-8068-40CF-8CEE-44B21DB68AE1}" destId="{2DC0BA05-A45B-47B5-BA19-1093BA2D6668}" srcOrd="2" destOrd="0" presId="urn:microsoft.com/office/officeart/2005/8/layout/default"/>
    <dgm:cxn modelId="{B61A2256-7465-45BB-9DF8-EE2F9B7F0C2C}" type="presParOf" srcId="{5DA01D6E-8068-40CF-8CEE-44B21DB68AE1}" destId="{D7BA4840-13AF-483E-A657-2744447A8893}" srcOrd="3" destOrd="0" presId="urn:microsoft.com/office/officeart/2005/8/layout/default"/>
    <dgm:cxn modelId="{ECE8EB4B-DA30-4EA9-A433-F5B71B833770}" type="presParOf" srcId="{5DA01D6E-8068-40CF-8CEE-44B21DB68AE1}" destId="{654A8874-9DF9-4BBD-A127-5089C9AD150E}" srcOrd="4" destOrd="0" presId="urn:microsoft.com/office/officeart/2005/8/layout/default"/>
    <dgm:cxn modelId="{867175E5-99D6-47B9-BA9A-960F33DFE397}" type="presParOf" srcId="{5DA01D6E-8068-40CF-8CEE-44B21DB68AE1}" destId="{6EE3A615-C729-4521-9F8D-33AD1CA21780}" srcOrd="5" destOrd="0" presId="urn:microsoft.com/office/officeart/2005/8/layout/default"/>
    <dgm:cxn modelId="{FA716FF8-05A7-4B2C-83EB-6429D88087DE}" type="presParOf" srcId="{5DA01D6E-8068-40CF-8CEE-44B21DB68AE1}" destId="{E6C133B2-FD70-4B9B-8A1C-BB12BD23918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C4EA26-A01C-4A23-A512-BD1218B69F0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71BE6AC8-A9D5-4DC6-B328-2F0379A07F26}">
      <dgm:prSet/>
      <dgm:spPr/>
      <dgm:t>
        <a:bodyPr/>
        <a:lstStyle/>
        <a:p>
          <a:r>
            <a:rPr lang="en-US"/>
            <a:t>Digital tools: LMS, discussion boards, online modules</a:t>
          </a:r>
        </a:p>
      </dgm:t>
    </dgm:pt>
    <dgm:pt modelId="{8D3B7EBA-C560-43A1-883B-761DE1815B99}" type="parTrans" cxnId="{E2BB4620-8495-400E-AA6E-0C3D5875E46E}">
      <dgm:prSet/>
      <dgm:spPr/>
      <dgm:t>
        <a:bodyPr/>
        <a:lstStyle/>
        <a:p>
          <a:endParaRPr lang="en-US"/>
        </a:p>
      </dgm:t>
    </dgm:pt>
    <dgm:pt modelId="{72713E04-962E-4037-9EDA-B53FB6A49B13}" type="sibTrans" cxnId="{E2BB4620-8495-400E-AA6E-0C3D5875E46E}">
      <dgm:prSet/>
      <dgm:spPr/>
      <dgm:t>
        <a:bodyPr/>
        <a:lstStyle/>
        <a:p>
          <a:endParaRPr lang="en-US"/>
        </a:p>
      </dgm:t>
    </dgm:pt>
    <dgm:pt modelId="{A27B3A19-1DFB-48D5-B7CB-99BA47CA0C37}">
      <dgm:prSet/>
      <dgm:spPr/>
      <dgm:t>
        <a:bodyPr/>
        <a:lstStyle/>
        <a:p>
          <a:r>
            <a:rPr lang="en-US"/>
            <a:t>Access content, submit assignments, participate in discussions</a:t>
          </a:r>
        </a:p>
      </dgm:t>
    </dgm:pt>
    <dgm:pt modelId="{994D0876-0F84-4BEC-9D2C-11B18DF991B1}" type="parTrans" cxnId="{8346BAA4-819D-4412-9C3E-CA4DFAFE5EE7}">
      <dgm:prSet/>
      <dgm:spPr/>
      <dgm:t>
        <a:bodyPr/>
        <a:lstStyle/>
        <a:p>
          <a:endParaRPr lang="en-US"/>
        </a:p>
      </dgm:t>
    </dgm:pt>
    <dgm:pt modelId="{03D7D3DD-9A0B-4469-AC64-4419F755EE62}" type="sibTrans" cxnId="{8346BAA4-819D-4412-9C3E-CA4DFAFE5EE7}">
      <dgm:prSet/>
      <dgm:spPr/>
      <dgm:t>
        <a:bodyPr/>
        <a:lstStyle/>
        <a:p>
          <a:endParaRPr lang="en-US"/>
        </a:p>
      </dgm:t>
    </dgm:pt>
    <dgm:pt modelId="{3D585197-A15B-48F8-AFBD-57157E351F4A}" type="pres">
      <dgm:prSet presAssocID="{59C4EA26-A01C-4A23-A512-BD1218B69F00}" presName="root" presStyleCnt="0">
        <dgm:presLayoutVars>
          <dgm:dir/>
          <dgm:resizeHandles val="exact"/>
        </dgm:presLayoutVars>
      </dgm:prSet>
      <dgm:spPr/>
    </dgm:pt>
    <dgm:pt modelId="{BF411655-9D53-41CE-983F-DA6D31F6736C}" type="pres">
      <dgm:prSet presAssocID="{71BE6AC8-A9D5-4DC6-B328-2F0379A07F26}" presName="compNode" presStyleCnt="0"/>
      <dgm:spPr/>
    </dgm:pt>
    <dgm:pt modelId="{979774C2-D4AC-43ED-A0D3-121BBB05DE04}" type="pres">
      <dgm:prSet presAssocID="{71BE6AC8-A9D5-4DC6-B328-2F0379A07F26}" presName="bgRect" presStyleLbl="bgShp" presStyleIdx="0" presStyleCnt="2"/>
      <dgm:spPr/>
    </dgm:pt>
    <dgm:pt modelId="{65453477-6286-46A8-9725-930C43D5E99F}" type="pres">
      <dgm:prSet presAssocID="{71BE6AC8-A9D5-4DC6-B328-2F0379A07F2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883D5C37-80FE-4F35-828A-62D62D1C9FFB}" type="pres">
      <dgm:prSet presAssocID="{71BE6AC8-A9D5-4DC6-B328-2F0379A07F26}" presName="spaceRect" presStyleCnt="0"/>
      <dgm:spPr/>
    </dgm:pt>
    <dgm:pt modelId="{0402713F-B2C9-451E-996C-A7CA935874A1}" type="pres">
      <dgm:prSet presAssocID="{71BE6AC8-A9D5-4DC6-B328-2F0379A07F26}" presName="parTx" presStyleLbl="revTx" presStyleIdx="0" presStyleCnt="2">
        <dgm:presLayoutVars>
          <dgm:chMax val="0"/>
          <dgm:chPref val="0"/>
        </dgm:presLayoutVars>
      </dgm:prSet>
      <dgm:spPr/>
    </dgm:pt>
    <dgm:pt modelId="{35D122FC-4CD9-47F8-B7C8-5E0F0BDD3FAD}" type="pres">
      <dgm:prSet presAssocID="{72713E04-962E-4037-9EDA-B53FB6A49B13}" presName="sibTrans" presStyleCnt="0"/>
      <dgm:spPr/>
    </dgm:pt>
    <dgm:pt modelId="{F805898E-26DA-4387-BBF0-F5396C2CDD8B}" type="pres">
      <dgm:prSet presAssocID="{A27B3A19-1DFB-48D5-B7CB-99BA47CA0C37}" presName="compNode" presStyleCnt="0"/>
      <dgm:spPr/>
    </dgm:pt>
    <dgm:pt modelId="{EFE530CC-E04F-4526-B647-722669557209}" type="pres">
      <dgm:prSet presAssocID="{A27B3A19-1DFB-48D5-B7CB-99BA47CA0C37}" presName="bgRect" presStyleLbl="bgShp" presStyleIdx="1" presStyleCnt="2"/>
      <dgm:spPr/>
    </dgm:pt>
    <dgm:pt modelId="{E1851FF7-F903-45B4-9F5A-9E5A31F3465A}" type="pres">
      <dgm:prSet presAssocID="{A27B3A19-1DFB-48D5-B7CB-99BA47CA0C3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2A2C6B2-CA88-4B3F-A5A9-CE1BAA05AB93}" type="pres">
      <dgm:prSet presAssocID="{A27B3A19-1DFB-48D5-B7CB-99BA47CA0C37}" presName="spaceRect" presStyleCnt="0"/>
      <dgm:spPr/>
    </dgm:pt>
    <dgm:pt modelId="{8CEB93F7-8FBF-4CCC-BCAB-CB5B2D895F96}" type="pres">
      <dgm:prSet presAssocID="{A27B3A19-1DFB-48D5-B7CB-99BA47CA0C37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2BB4620-8495-400E-AA6E-0C3D5875E46E}" srcId="{59C4EA26-A01C-4A23-A512-BD1218B69F00}" destId="{71BE6AC8-A9D5-4DC6-B328-2F0379A07F26}" srcOrd="0" destOrd="0" parTransId="{8D3B7EBA-C560-43A1-883B-761DE1815B99}" sibTransId="{72713E04-962E-4037-9EDA-B53FB6A49B13}"/>
    <dgm:cxn modelId="{5EE6A555-4569-48AF-94CA-3928322CC746}" type="presOf" srcId="{59C4EA26-A01C-4A23-A512-BD1218B69F00}" destId="{3D585197-A15B-48F8-AFBD-57157E351F4A}" srcOrd="0" destOrd="0" presId="urn:microsoft.com/office/officeart/2018/2/layout/IconVerticalSolidList"/>
    <dgm:cxn modelId="{1D88679B-A76D-43B6-A20E-37C1E5CFABF9}" type="presOf" srcId="{71BE6AC8-A9D5-4DC6-B328-2F0379A07F26}" destId="{0402713F-B2C9-451E-996C-A7CA935874A1}" srcOrd="0" destOrd="0" presId="urn:microsoft.com/office/officeart/2018/2/layout/IconVerticalSolidList"/>
    <dgm:cxn modelId="{8346BAA4-819D-4412-9C3E-CA4DFAFE5EE7}" srcId="{59C4EA26-A01C-4A23-A512-BD1218B69F00}" destId="{A27B3A19-1DFB-48D5-B7CB-99BA47CA0C37}" srcOrd="1" destOrd="0" parTransId="{994D0876-0F84-4BEC-9D2C-11B18DF991B1}" sibTransId="{03D7D3DD-9A0B-4469-AC64-4419F755EE62}"/>
    <dgm:cxn modelId="{F56BE1EE-180A-4166-9473-21A45970157D}" type="presOf" srcId="{A27B3A19-1DFB-48D5-B7CB-99BA47CA0C37}" destId="{8CEB93F7-8FBF-4CCC-BCAB-CB5B2D895F96}" srcOrd="0" destOrd="0" presId="urn:microsoft.com/office/officeart/2018/2/layout/IconVerticalSolidList"/>
    <dgm:cxn modelId="{2032428E-D8CD-475D-A5B3-5ACD97092189}" type="presParOf" srcId="{3D585197-A15B-48F8-AFBD-57157E351F4A}" destId="{BF411655-9D53-41CE-983F-DA6D31F6736C}" srcOrd="0" destOrd="0" presId="urn:microsoft.com/office/officeart/2018/2/layout/IconVerticalSolidList"/>
    <dgm:cxn modelId="{05344BF2-2360-49D3-B894-0E6244231C41}" type="presParOf" srcId="{BF411655-9D53-41CE-983F-DA6D31F6736C}" destId="{979774C2-D4AC-43ED-A0D3-121BBB05DE04}" srcOrd="0" destOrd="0" presId="urn:microsoft.com/office/officeart/2018/2/layout/IconVerticalSolidList"/>
    <dgm:cxn modelId="{45C669F6-13D6-449D-B167-161C367CABCA}" type="presParOf" srcId="{BF411655-9D53-41CE-983F-DA6D31F6736C}" destId="{65453477-6286-46A8-9725-930C43D5E99F}" srcOrd="1" destOrd="0" presId="urn:microsoft.com/office/officeart/2018/2/layout/IconVerticalSolidList"/>
    <dgm:cxn modelId="{EC7FFC37-4EBB-4292-900E-F149ABDC265F}" type="presParOf" srcId="{BF411655-9D53-41CE-983F-DA6D31F6736C}" destId="{883D5C37-80FE-4F35-828A-62D62D1C9FFB}" srcOrd="2" destOrd="0" presId="urn:microsoft.com/office/officeart/2018/2/layout/IconVerticalSolidList"/>
    <dgm:cxn modelId="{64C7CE4E-6C65-4EE4-ADB1-515CDC6CA73D}" type="presParOf" srcId="{BF411655-9D53-41CE-983F-DA6D31F6736C}" destId="{0402713F-B2C9-451E-996C-A7CA935874A1}" srcOrd="3" destOrd="0" presId="urn:microsoft.com/office/officeart/2018/2/layout/IconVerticalSolidList"/>
    <dgm:cxn modelId="{BA8308D7-7106-4319-BC84-4D66D50EF9B7}" type="presParOf" srcId="{3D585197-A15B-48F8-AFBD-57157E351F4A}" destId="{35D122FC-4CD9-47F8-B7C8-5E0F0BDD3FAD}" srcOrd="1" destOrd="0" presId="urn:microsoft.com/office/officeart/2018/2/layout/IconVerticalSolidList"/>
    <dgm:cxn modelId="{D97572D2-BE83-40EF-BA40-E01F6DBB5723}" type="presParOf" srcId="{3D585197-A15B-48F8-AFBD-57157E351F4A}" destId="{F805898E-26DA-4387-BBF0-F5396C2CDD8B}" srcOrd="2" destOrd="0" presId="urn:microsoft.com/office/officeart/2018/2/layout/IconVerticalSolidList"/>
    <dgm:cxn modelId="{5B1E04F8-2A0E-4ED3-B853-C014B383FA41}" type="presParOf" srcId="{F805898E-26DA-4387-BBF0-F5396C2CDD8B}" destId="{EFE530CC-E04F-4526-B647-722669557209}" srcOrd="0" destOrd="0" presId="urn:microsoft.com/office/officeart/2018/2/layout/IconVerticalSolidList"/>
    <dgm:cxn modelId="{CF3E270D-4547-464B-BA04-DE63C21F3B9E}" type="presParOf" srcId="{F805898E-26DA-4387-BBF0-F5396C2CDD8B}" destId="{E1851FF7-F903-45B4-9F5A-9E5A31F3465A}" srcOrd="1" destOrd="0" presId="urn:microsoft.com/office/officeart/2018/2/layout/IconVerticalSolidList"/>
    <dgm:cxn modelId="{69E345CA-8D4C-4637-9374-261C2EAE25E3}" type="presParOf" srcId="{F805898E-26DA-4387-BBF0-F5396C2CDD8B}" destId="{92A2C6B2-CA88-4B3F-A5A9-CE1BAA05AB93}" srcOrd="2" destOrd="0" presId="urn:microsoft.com/office/officeart/2018/2/layout/IconVerticalSolidList"/>
    <dgm:cxn modelId="{B7801126-E093-4F46-9F5E-C4DD85F8BF78}" type="presParOf" srcId="{F805898E-26DA-4387-BBF0-F5396C2CDD8B}" destId="{8CEB93F7-8FBF-4CCC-BCAB-CB5B2D895F9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B24ECB-9771-479B-A2C5-A181DC7234C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D897534-02EA-4C5A-A1D0-AA5B66C3732A}">
      <dgm:prSet/>
      <dgm:spPr/>
      <dgm:t>
        <a:bodyPr/>
        <a:lstStyle/>
        <a:p>
          <a:r>
            <a:rPr lang="en-US"/>
            <a:t>Self-assessment: teaching, research mentorship, technology skills</a:t>
          </a:r>
        </a:p>
      </dgm:t>
    </dgm:pt>
    <dgm:pt modelId="{7E07ADD9-A6B4-46DA-B438-59A384FB90B6}" type="parTrans" cxnId="{6B2B49ED-CD8A-40DC-A8E4-5949D63CFE4C}">
      <dgm:prSet/>
      <dgm:spPr/>
      <dgm:t>
        <a:bodyPr/>
        <a:lstStyle/>
        <a:p>
          <a:endParaRPr lang="en-US"/>
        </a:p>
      </dgm:t>
    </dgm:pt>
    <dgm:pt modelId="{8580FB28-D4ED-4C9B-ACC0-0DDE0564EDDB}" type="sibTrans" cxnId="{6B2B49ED-CD8A-40DC-A8E4-5949D63CFE4C}">
      <dgm:prSet/>
      <dgm:spPr/>
      <dgm:t>
        <a:bodyPr/>
        <a:lstStyle/>
        <a:p>
          <a:endParaRPr lang="en-US"/>
        </a:p>
      </dgm:t>
    </dgm:pt>
    <dgm:pt modelId="{BABBF21A-A87E-483B-A7A8-62848B131D0F}">
      <dgm:prSet/>
      <dgm:spPr/>
      <dgm:t>
        <a:bodyPr/>
        <a:lstStyle/>
        <a:p>
          <a:r>
            <a:rPr lang="en-US"/>
            <a:t>Share aspirations or areas for growth</a:t>
          </a:r>
        </a:p>
      </dgm:t>
    </dgm:pt>
    <dgm:pt modelId="{41F2BD07-D296-4331-B313-C5E5728E65C1}" type="parTrans" cxnId="{13EF971A-61E9-4DCD-809F-2D5A5C374908}">
      <dgm:prSet/>
      <dgm:spPr/>
      <dgm:t>
        <a:bodyPr/>
        <a:lstStyle/>
        <a:p>
          <a:endParaRPr lang="en-US"/>
        </a:p>
      </dgm:t>
    </dgm:pt>
    <dgm:pt modelId="{77E266EA-FF1B-48B4-8AF5-2249FBABCE78}" type="sibTrans" cxnId="{13EF971A-61E9-4DCD-809F-2D5A5C374908}">
      <dgm:prSet/>
      <dgm:spPr/>
      <dgm:t>
        <a:bodyPr/>
        <a:lstStyle/>
        <a:p>
          <a:endParaRPr lang="en-US"/>
        </a:p>
      </dgm:t>
    </dgm:pt>
    <dgm:pt modelId="{9EB72CB8-EC27-4D31-9221-F71237A8E433}">
      <dgm:prSet/>
      <dgm:spPr/>
      <dgm:t>
        <a:bodyPr/>
        <a:lstStyle/>
        <a:p>
          <a:r>
            <a:rPr lang="en-US"/>
            <a:t>Faculty Leads will tailor support based on these needs</a:t>
          </a:r>
        </a:p>
      </dgm:t>
    </dgm:pt>
    <dgm:pt modelId="{8E13CFAA-93B9-4ADF-84AD-FD5A40BB00B7}" type="parTrans" cxnId="{DC7E2F3D-29DB-4684-AF06-2478A46D128D}">
      <dgm:prSet/>
      <dgm:spPr/>
      <dgm:t>
        <a:bodyPr/>
        <a:lstStyle/>
        <a:p>
          <a:endParaRPr lang="en-US"/>
        </a:p>
      </dgm:t>
    </dgm:pt>
    <dgm:pt modelId="{1B289A74-BB02-40D5-9F73-53C8580A3995}" type="sibTrans" cxnId="{DC7E2F3D-29DB-4684-AF06-2478A46D128D}">
      <dgm:prSet/>
      <dgm:spPr/>
      <dgm:t>
        <a:bodyPr/>
        <a:lstStyle/>
        <a:p>
          <a:endParaRPr lang="en-US"/>
        </a:p>
      </dgm:t>
    </dgm:pt>
    <dgm:pt modelId="{44A5C60C-19AB-4AD0-B167-41088386D7C8}" type="pres">
      <dgm:prSet presAssocID="{B6B24ECB-9771-479B-A2C5-A181DC7234C5}" presName="root" presStyleCnt="0">
        <dgm:presLayoutVars>
          <dgm:dir/>
          <dgm:resizeHandles val="exact"/>
        </dgm:presLayoutVars>
      </dgm:prSet>
      <dgm:spPr/>
    </dgm:pt>
    <dgm:pt modelId="{0B031608-81F4-4495-8FE9-E85BCB34AC77}" type="pres">
      <dgm:prSet presAssocID="{4D897534-02EA-4C5A-A1D0-AA5B66C3732A}" presName="compNode" presStyleCnt="0"/>
      <dgm:spPr/>
    </dgm:pt>
    <dgm:pt modelId="{67911B63-D280-4ACC-BDF1-9259227B8A70}" type="pres">
      <dgm:prSet presAssocID="{4D897534-02EA-4C5A-A1D0-AA5B66C3732A}" presName="bgRect" presStyleLbl="bgShp" presStyleIdx="0" presStyleCnt="3"/>
      <dgm:spPr/>
    </dgm:pt>
    <dgm:pt modelId="{312F6734-4D1E-4554-8657-27627A22FC25}" type="pres">
      <dgm:prSet presAssocID="{4D897534-02EA-4C5A-A1D0-AA5B66C3732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DB7B43B8-F6F2-4093-A133-B47763D65E54}" type="pres">
      <dgm:prSet presAssocID="{4D897534-02EA-4C5A-A1D0-AA5B66C3732A}" presName="spaceRect" presStyleCnt="0"/>
      <dgm:spPr/>
    </dgm:pt>
    <dgm:pt modelId="{D8BA0088-4520-4375-8256-69C71F6143BD}" type="pres">
      <dgm:prSet presAssocID="{4D897534-02EA-4C5A-A1D0-AA5B66C3732A}" presName="parTx" presStyleLbl="revTx" presStyleIdx="0" presStyleCnt="3">
        <dgm:presLayoutVars>
          <dgm:chMax val="0"/>
          <dgm:chPref val="0"/>
        </dgm:presLayoutVars>
      </dgm:prSet>
      <dgm:spPr/>
    </dgm:pt>
    <dgm:pt modelId="{0834674C-4822-46CD-82F9-442D60E153C3}" type="pres">
      <dgm:prSet presAssocID="{8580FB28-D4ED-4C9B-ACC0-0DDE0564EDDB}" presName="sibTrans" presStyleCnt="0"/>
      <dgm:spPr/>
    </dgm:pt>
    <dgm:pt modelId="{8F533B9B-218D-4166-BA95-C5DE9E0DD5F1}" type="pres">
      <dgm:prSet presAssocID="{BABBF21A-A87E-483B-A7A8-62848B131D0F}" presName="compNode" presStyleCnt="0"/>
      <dgm:spPr/>
    </dgm:pt>
    <dgm:pt modelId="{1B7C9946-FB02-4AF3-9280-3A5FB5B59643}" type="pres">
      <dgm:prSet presAssocID="{BABBF21A-A87E-483B-A7A8-62848B131D0F}" presName="bgRect" presStyleLbl="bgShp" presStyleIdx="1" presStyleCnt="3"/>
      <dgm:spPr/>
    </dgm:pt>
    <dgm:pt modelId="{823387F4-C409-46BD-B12D-7DA5E7A25E91}" type="pres">
      <dgm:prSet presAssocID="{BABBF21A-A87E-483B-A7A8-62848B131D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710E1A01-4EC6-4F9C-9263-266CB850BA1C}" type="pres">
      <dgm:prSet presAssocID="{BABBF21A-A87E-483B-A7A8-62848B131D0F}" presName="spaceRect" presStyleCnt="0"/>
      <dgm:spPr/>
    </dgm:pt>
    <dgm:pt modelId="{0453B41F-007C-4446-8CBA-3D14B062C33B}" type="pres">
      <dgm:prSet presAssocID="{BABBF21A-A87E-483B-A7A8-62848B131D0F}" presName="parTx" presStyleLbl="revTx" presStyleIdx="1" presStyleCnt="3">
        <dgm:presLayoutVars>
          <dgm:chMax val="0"/>
          <dgm:chPref val="0"/>
        </dgm:presLayoutVars>
      </dgm:prSet>
      <dgm:spPr/>
    </dgm:pt>
    <dgm:pt modelId="{C719A8DB-84F9-4730-8B85-B92A21F3453F}" type="pres">
      <dgm:prSet presAssocID="{77E266EA-FF1B-48B4-8AF5-2249FBABCE78}" presName="sibTrans" presStyleCnt="0"/>
      <dgm:spPr/>
    </dgm:pt>
    <dgm:pt modelId="{4FDD2A4F-7599-45C4-9BB6-77FD7DDFFD00}" type="pres">
      <dgm:prSet presAssocID="{9EB72CB8-EC27-4D31-9221-F71237A8E433}" presName="compNode" presStyleCnt="0"/>
      <dgm:spPr/>
    </dgm:pt>
    <dgm:pt modelId="{BE4F1355-6BBA-4FA2-81C5-52B12C5DE490}" type="pres">
      <dgm:prSet presAssocID="{9EB72CB8-EC27-4D31-9221-F71237A8E433}" presName="bgRect" presStyleLbl="bgShp" presStyleIdx="2" presStyleCnt="3"/>
      <dgm:spPr/>
    </dgm:pt>
    <dgm:pt modelId="{4AFC41C4-6E04-4CE4-94FE-D03210F2DC21}" type="pres">
      <dgm:prSet presAssocID="{9EB72CB8-EC27-4D31-9221-F71237A8E43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637F0940-A958-4E9F-A277-724D584B72C7}" type="pres">
      <dgm:prSet presAssocID="{9EB72CB8-EC27-4D31-9221-F71237A8E433}" presName="spaceRect" presStyleCnt="0"/>
      <dgm:spPr/>
    </dgm:pt>
    <dgm:pt modelId="{9D8B5CBE-3BCA-4220-8B23-168FB1BE8E4F}" type="pres">
      <dgm:prSet presAssocID="{9EB72CB8-EC27-4D31-9221-F71237A8E43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3EF971A-61E9-4DCD-809F-2D5A5C374908}" srcId="{B6B24ECB-9771-479B-A2C5-A181DC7234C5}" destId="{BABBF21A-A87E-483B-A7A8-62848B131D0F}" srcOrd="1" destOrd="0" parTransId="{41F2BD07-D296-4331-B313-C5E5728E65C1}" sibTransId="{77E266EA-FF1B-48B4-8AF5-2249FBABCE78}"/>
    <dgm:cxn modelId="{2DFF7E24-E9E6-4F28-A266-44D9CD768394}" type="presOf" srcId="{BABBF21A-A87E-483B-A7A8-62848B131D0F}" destId="{0453B41F-007C-4446-8CBA-3D14B062C33B}" srcOrd="0" destOrd="0" presId="urn:microsoft.com/office/officeart/2018/2/layout/IconVerticalSolidList"/>
    <dgm:cxn modelId="{DC7E2F3D-29DB-4684-AF06-2478A46D128D}" srcId="{B6B24ECB-9771-479B-A2C5-A181DC7234C5}" destId="{9EB72CB8-EC27-4D31-9221-F71237A8E433}" srcOrd="2" destOrd="0" parTransId="{8E13CFAA-93B9-4ADF-84AD-FD5A40BB00B7}" sibTransId="{1B289A74-BB02-40D5-9F73-53C8580A3995}"/>
    <dgm:cxn modelId="{3F47B14D-08EB-47B1-81B1-21D5295A5EC4}" type="presOf" srcId="{4D897534-02EA-4C5A-A1D0-AA5B66C3732A}" destId="{D8BA0088-4520-4375-8256-69C71F6143BD}" srcOrd="0" destOrd="0" presId="urn:microsoft.com/office/officeart/2018/2/layout/IconVerticalSolidList"/>
    <dgm:cxn modelId="{7A7A52BF-DF99-4CE7-A19C-33F3AEA9837D}" type="presOf" srcId="{B6B24ECB-9771-479B-A2C5-A181DC7234C5}" destId="{44A5C60C-19AB-4AD0-B167-41088386D7C8}" srcOrd="0" destOrd="0" presId="urn:microsoft.com/office/officeart/2018/2/layout/IconVerticalSolidList"/>
    <dgm:cxn modelId="{57940CEA-9D8A-4023-AB9F-AB5E2B9A9F37}" type="presOf" srcId="{9EB72CB8-EC27-4D31-9221-F71237A8E433}" destId="{9D8B5CBE-3BCA-4220-8B23-168FB1BE8E4F}" srcOrd="0" destOrd="0" presId="urn:microsoft.com/office/officeart/2018/2/layout/IconVerticalSolidList"/>
    <dgm:cxn modelId="{6B2B49ED-CD8A-40DC-A8E4-5949D63CFE4C}" srcId="{B6B24ECB-9771-479B-A2C5-A181DC7234C5}" destId="{4D897534-02EA-4C5A-A1D0-AA5B66C3732A}" srcOrd="0" destOrd="0" parTransId="{7E07ADD9-A6B4-46DA-B438-59A384FB90B6}" sibTransId="{8580FB28-D4ED-4C9B-ACC0-0DDE0564EDDB}"/>
    <dgm:cxn modelId="{960768CB-6C28-4FB7-A350-33618054CA94}" type="presParOf" srcId="{44A5C60C-19AB-4AD0-B167-41088386D7C8}" destId="{0B031608-81F4-4495-8FE9-E85BCB34AC77}" srcOrd="0" destOrd="0" presId="urn:microsoft.com/office/officeart/2018/2/layout/IconVerticalSolidList"/>
    <dgm:cxn modelId="{6DD71192-3EA3-4BDE-BDC1-D31CDE9E397A}" type="presParOf" srcId="{0B031608-81F4-4495-8FE9-E85BCB34AC77}" destId="{67911B63-D280-4ACC-BDF1-9259227B8A70}" srcOrd="0" destOrd="0" presId="urn:microsoft.com/office/officeart/2018/2/layout/IconVerticalSolidList"/>
    <dgm:cxn modelId="{EC42192A-D42C-4E88-B02B-7D4A4370CA74}" type="presParOf" srcId="{0B031608-81F4-4495-8FE9-E85BCB34AC77}" destId="{312F6734-4D1E-4554-8657-27627A22FC25}" srcOrd="1" destOrd="0" presId="urn:microsoft.com/office/officeart/2018/2/layout/IconVerticalSolidList"/>
    <dgm:cxn modelId="{0E90B8CA-1A5D-44C4-B9AB-C688BABD59C7}" type="presParOf" srcId="{0B031608-81F4-4495-8FE9-E85BCB34AC77}" destId="{DB7B43B8-F6F2-4093-A133-B47763D65E54}" srcOrd="2" destOrd="0" presId="urn:microsoft.com/office/officeart/2018/2/layout/IconVerticalSolidList"/>
    <dgm:cxn modelId="{AF86B735-7A83-4CD6-B583-8C7E1E0E12C1}" type="presParOf" srcId="{0B031608-81F4-4495-8FE9-E85BCB34AC77}" destId="{D8BA0088-4520-4375-8256-69C71F6143BD}" srcOrd="3" destOrd="0" presId="urn:microsoft.com/office/officeart/2018/2/layout/IconVerticalSolidList"/>
    <dgm:cxn modelId="{A099D89D-498F-46A3-B525-C18E80630BFF}" type="presParOf" srcId="{44A5C60C-19AB-4AD0-B167-41088386D7C8}" destId="{0834674C-4822-46CD-82F9-442D60E153C3}" srcOrd="1" destOrd="0" presId="urn:microsoft.com/office/officeart/2018/2/layout/IconVerticalSolidList"/>
    <dgm:cxn modelId="{4337300F-B408-43A4-99F7-388DD6408601}" type="presParOf" srcId="{44A5C60C-19AB-4AD0-B167-41088386D7C8}" destId="{8F533B9B-218D-4166-BA95-C5DE9E0DD5F1}" srcOrd="2" destOrd="0" presId="urn:microsoft.com/office/officeart/2018/2/layout/IconVerticalSolidList"/>
    <dgm:cxn modelId="{908C77AF-AC07-4822-922B-E6C9278DCCF9}" type="presParOf" srcId="{8F533B9B-218D-4166-BA95-C5DE9E0DD5F1}" destId="{1B7C9946-FB02-4AF3-9280-3A5FB5B59643}" srcOrd="0" destOrd="0" presId="urn:microsoft.com/office/officeart/2018/2/layout/IconVerticalSolidList"/>
    <dgm:cxn modelId="{585F0239-97EF-4C7B-9CE0-D6B04886B950}" type="presParOf" srcId="{8F533B9B-218D-4166-BA95-C5DE9E0DD5F1}" destId="{823387F4-C409-46BD-B12D-7DA5E7A25E91}" srcOrd="1" destOrd="0" presId="urn:microsoft.com/office/officeart/2018/2/layout/IconVerticalSolidList"/>
    <dgm:cxn modelId="{E559B578-DCC8-4D8F-85D3-144A10E060B8}" type="presParOf" srcId="{8F533B9B-218D-4166-BA95-C5DE9E0DD5F1}" destId="{710E1A01-4EC6-4F9C-9263-266CB850BA1C}" srcOrd="2" destOrd="0" presId="urn:microsoft.com/office/officeart/2018/2/layout/IconVerticalSolidList"/>
    <dgm:cxn modelId="{5CC493CB-1B07-408C-A5DE-7487ADA74497}" type="presParOf" srcId="{8F533B9B-218D-4166-BA95-C5DE9E0DD5F1}" destId="{0453B41F-007C-4446-8CBA-3D14B062C33B}" srcOrd="3" destOrd="0" presId="urn:microsoft.com/office/officeart/2018/2/layout/IconVerticalSolidList"/>
    <dgm:cxn modelId="{581BE72E-7AF3-48ED-A8F4-5DBEA4345CCF}" type="presParOf" srcId="{44A5C60C-19AB-4AD0-B167-41088386D7C8}" destId="{C719A8DB-84F9-4730-8B85-B92A21F3453F}" srcOrd="3" destOrd="0" presId="urn:microsoft.com/office/officeart/2018/2/layout/IconVerticalSolidList"/>
    <dgm:cxn modelId="{678652D7-6E8E-4B77-9FB8-89DD81DA4068}" type="presParOf" srcId="{44A5C60C-19AB-4AD0-B167-41088386D7C8}" destId="{4FDD2A4F-7599-45C4-9BB6-77FD7DDFFD00}" srcOrd="4" destOrd="0" presId="urn:microsoft.com/office/officeart/2018/2/layout/IconVerticalSolidList"/>
    <dgm:cxn modelId="{DCD31EF3-7463-4711-BD73-F2163EBD7D96}" type="presParOf" srcId="{4FDD2A4F-7599-45C4-9BB6-77FD7DDFFD00}" destId="{BE4F1355-6BBA-4FA2-81C5-52B12C5DE490}" srcOrd="0" destOrd="0" presId="urn:microsoft.com/office/officeart/2018/2/layout/IconVerticalSolidList"/>
    <dgm:cxn modelId="{ABB8A2CF-7D54-4C48-8DE3-7C86AA4ED194}" type="presParOf" srcId="{4FDD2A4F-7599-45C4-9BB6-77FD7DDFFD00}" destId="{4AFC41C4-6E04-4CE4-94FE-D03210F2DC21}" srcOrd="1" destOrd="0" presId="urn:microsoft.com/office/officeart/2018/2/layout/IconVerticalSolidList"/>
    <dgm:cxn modelId="{F67A9B1E-EB76-4A92-834D-0D21B81A5F8D}" type="presParOf" srcId="{4FDD2A4F-7599-45C4-9BB6-77FD7DDFFD00}" destId="{637F0940-A958-4E9F-A277-724D584B72C7}" srcOrd="2" destOrd="0" presId="urn:microsoft.com/office/officeart/2018/2/layout/IconVerticalSolidList"/>
    <dgm:cxn modelId="{56FD4641-7A7B-48D2-B6B3-14C3B034ACB5}" type="presParOf" srcId="{4FDD2A4F-7599-45C4-9BB6-77FD7DDFFD00}" destId="{9D8B5CBE-3BCA-4220-8B23-168FB1BE8E4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87AC8D-ADDF-436D-87E9-20190396940A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F35731C-B575-4C7A-A0B0-3466C1887676}">
      <dgm:prSet/>
      <dgm:spPr/>
      <dgm:t>
        <a:bodyPr/>
        <a:lstStyle/>
        <a:p>
          <a:r>
            <a:rPr lang="en-US"/>
            <a:t>Faculty understand PL vision and goals</a:t>
          </a:r>
        </a:p>
      </dgm:t>
    </dgm:pt>
    <dgm:pt modelId="{184A24AA-BFAA-45D8-A9FC-477229032AE5}" type="parTrans" cxnId="{5BC42D11-EF81-4E83-BB61-AFA372F7F1A2}">
      <dgm:prSet/>
      <dgm:spPr/>
      <dgm:t>
        <a:bodyPr/>
        <a:lstStyle/>
        <a:p>
          <a:endParaRPr lang="en-US"/>
        </a:p>
      </dgm:t>
    </dgm:pt>
    <dgm:pt modelId="{D3207E5F-6B9D-4278-B3B2-F1AFFBA4B203}" type="sibTrans" cxnId="{5BC42D11-EF81-4E83-BB61-AFA372F7F1A2}">
      <dgm:prSet/>
      <dgm:spPr/>
      <dgm:t>
        <a:bodyPr/>
        <a:lstStyle/>
        <a:p>
          <a:endParaRPr lang="en-US"/>
        </a:p>
      </dgm:t>
    </dgm:pt>
    <dgm:pt modelId="{A4F78ACA-C83D-40A9-B56A-F5722D3BAEDB}">
      <dgm:prSet/>
      <dgm:spPr/>
      <dgm:t>
        <a:bodyPr/>
        <a:lstStyle/>
        <a:p>
          <a:r>
            <a:rPr lang="en-US"/>
            <a:t>Awareness of available opportunities</a:t>
          </a:r>
        </a:p>
      </dgm:t>
    </dgm:pt>
    <dgm:pt modelId="{5DC5A328-3194-4FDA-A297-BE39B0ACEC09}" type="parTrans" cxnId="{76FCF2BD-2E58-4AD6-B8FC-EBF3556C31F8}">
      <dgm:prSet/>
      <dgm:spPr/>
      <dgm:t>
        <a:bodyPr/>
        <a:lstStyle/>
        <a:p>
          <a:endParaRPr lang="en-US"/>
        </a:p>
      </dgm:t>
    </dgm:pt>
    <dgm:pt modelId="{9AD73A15-FDBB-493F-9D96-D2828BE8B4A3}" type="sibTrans" cxnId="{76FCF2BD-2E58-4AD6-B8FC-EBF3556C31F8}">
      <dgm:prSet/>
      <dgm:spPr/>
      <dgm:t>
        <a:bodyPr/>
        <a:lstStyle/>
        <a:p>
          <a:endParaRPr lang="en-US"/>
        </a:p>
      </dgm:t>
    </dgm:pt>
    <dgm:pt modelId="{867EE4D0-9883-41B0-9041-D61BBBDCFF77}">
      <dgm:prSet/>
      <dgm:spPr/>
      <dgm:t>
        <a:bodyPr/>
        <a:lstStyle/>
        <a:p>
          <a:r>
            <a:rPr lang="en-US"/>
            <a:t>Comfortable navigating blended learning platforms</a:t>
          </a:r>
        </a:p>
      </dgm:t>
    </dgm:pt>
    <dgm:pt modelId="{281057A9-633B-45B4-B5BA-DEA626EB61C9}" type="parTrans" cxnId="{DA983D98-5E28-46DF-84D5-3B58BB3E3D4C}">
      <dgm:prSet/>
      <dgm:spPr/>
      <dgm:t>
        <a:bodyPr/>
        <a:lstStyle/>
        <a:p>
          <a:endParaRPr lang="en-US"/>
        </a:p>
      </dgm:t>
    </dgm:pt>
    <dgm:pt modelId="{08EDD119-9862-4B73-8FD4-B6BF8B58338E}" type="sibTrans" cxnId="{DA983D98-5E28-46DF-84D5-3B58BB3E3D4C}">
      <dgm:prSet/>
      <dgm:spPr/>
      <dgm:t>
        <a:bodyPr/>
        <a:lstStyle/>
        <a:p>
          <a:endParaRPr lang="en-US"/>
        </a:p>
      </dgm:t>
    </dgm:pt>
    <dgm:pt modelId="{B40E5C07-A517-42DD-A24B-080408B9A54E}">
      <dgm:prSet/>
      <dgm:spPr/>
      <dgm:t>
        <a:bodyPr/>
        <a:lstStyle/>
        <a:p>
          <a:r>
            <a:rPr lang="en-US"/>
            <a:t>Individual development needs identified for tailored support</a:t>
          </a:r>
        </a:p>
      </dgm:t>
    </dgm:pt>
    <dgm:pt modelId="{B6FA366D-8C48-4999-A3FD-EBE684748D73}" type="parTrans" cxnId="{D68A02FB-E683-4E40-979B-93C67F26D14A}">
      <dgm:prSet/>
      <dgm:spPr/>
      <dgm:t>
        <a:bodyPr/>
        <a:lstStyle/>
        <a:p>
          <a:endParaRPr lang="en-US"/>
        </a:p>
      </dgm:t>
    </dgm:pt>
    <dgm:pt modelId="{B4CB6ACA-3388-4E8C-90A5-4B09B18BE2BA}" type="sibTrans" cxnId="{D68A02FB-E683-4E40-979B-93C67F26D14A}">
      <dgm:prSet/>
      <dgm:spPr/>
      <dgm:t>
        <a:bodyPr/>
        <a:lstStyle/>
        <a:p>
          <a:endParaRPr lang="en-US"/>
        </a:p>
      </dgm:t>
    </dgm:pt>
    <dgm:pt modelId="{96A00157-0C8B-4674-BD86-47FCD70BA905}" type="pres">
      <dgm:prSet presAssocID="{7D87AC8D-ADDF-436D-87E9-20190396940A}" presName="outerComposite" presStyleCnt="0">
        <dgm:presLayoutVars>
          <dgm:chMax val="5"/>
          <dgm:dir/>
          <dgm:resizeHandles val="exact"/>
        </dgm:presLayoutVars>
      </dgm:prSet>
      <dgm:spPr/>
    </dgm:pt>
    <dgm:pt modelId="{978B5562-A946-4AA3-8F51-D81E5FF74570}" type="pres">
      <dgm:prSet presAssocID="{7D87AC8D-ADDF-436D-87E9-20190396940A}" presName="dummyMaxCanvas" presStyleCnt="0">
        <dgm:presLayoutVars/>
      </dgm:prSet>
      <dgm:spPr/>
    </dgm:pt>
    <dgm:pt modelId="{D52778B1-E678-4B19-8D30-2E63D618E534}" type="pres">
      <dgm:prSet presAssocID="{7D87AC8D-ADDF-436D-87E9-20190396940A}" presName="FourNodes_1" presStyleLbl="node1" presStyleIdx="0" presStyleCnt="4">
        <dgm:presLayoutVars>
          <dgm:bulletEnabled val="1"/>
        </dgm:presLayoutVars>
      </dgm:prSet>
      <dgm:spPr/>
    </dgm:pt>
    <dgm:pt modelId="{EC3ACE9E-C05C-4E89-AAAE-C95F08506413}" type="pres">
      <dgm:prSet presAssocID="{7D87AC8D-ADDF-436D-87E9-20190396940A}" presName="FourNodes_2" presStyleLbl="node1" presStyleIdx="1" presStyleCnt="4">
        <dgm:presLayoutVars>
          <dgm:bulletEnabled val="1"/>
        </dgm:presLayoutVars>
      </dgm:prSet>
      <dgm:spPr/>
    </dgm:pt>
    <dgm:pt modelId="{67B3536D-8F57-411B-8849-E5F84EE88097}" type="pres">
      <dgm:prSet presAssocID="{7D87AC8D-ADDF-436D-87E9-20190396940A}" presName="FourNodes_3" presStyleLbl="node1" presStyleIdx="2" presStyleCnt="4">
        <dgm:presLayoutVars>
          <dgm:bulletEnabled val="1"/>
        </dgm:presLayoutVars>
      </dgm:prSet>
      <dgm:spPr/>
    </dgm:pt>
    <dgm:pt modelId="{56D71604-9AC9-4661-BBB2-C2946FFBDC5C}" type="pres">
      <dgm:prSet presAssocID="{7D87AC8D-ADDF-436D-87E9-20190396940A}" presName="FourNodes_4" presStyleLbl="node1" presStyleIdx="3" presStyleCnt="4">
        <dgm:presLayoutVars>
          <dgm:bulletEnabled val="1"/>
        </dgm:presLayoutVars>
      </dgm:prSet>
      <dgm:spPr/>
    </dgm:pt>
    <dgm:pt modelId="{8EE19887-3BD4-4D44-8F88-80596B7FF73E}" type="pres">
      <dgm:prSet presAssocID="{7D87AC8D-ADDF-436D-87E9-20190396940A}" presName="FourConn_1-2" presStyleLbl="fgAccFollowNode1" presStyleIdx="0" presStyleCnt="3">
        <dgm:presLayoutVars>
          <dgm:bulletEnabled val="1"/>
        </dgm:presLayoutVars>
      </dgm:prSet>
      <dgm:spPr/>
    </dgm:pt>
    <dgm:pt modelId="{128141F0-3725-4CF8-949F-FC9BF00B0678}" type="pres">
      <dgm:prSet presAssocID="{7D87AC8D-ADDF-436D-87E9-20190396940A}" presName="FourConn_2-3" presStyleLbl="fgAccFollowNode1" presStyleIdx="1" presStyleCnt="3">
        <dgm:presLayoutVars>
          <dgm:bulletEnabled val="1"/>
        </dgm:presLayoutVars>
      </dgm:prSet>
      <dgm:spPr/>
    </dgm:pt>
    <dgm:pt modelId="{3986E0D5-A00A-4F43-88DB-D618D54CA03D}" type="pres">
      <dgm:prSet presAssocID="{7D87AC8D-ADDF-436D-87E9-20190396940A}" presName="FourConn_3-4" presStyleLbl="fgAccFollowNode1" presStyleIdx="2" presStyleCnt="3">
        <dgm:presLayoutVars>
          <dgm:bulletEnabled val="1"/>
        </dgm:presLayoutVars>
      </dgm:prSet>
      <dgm:spPr/>
    </dgm:pt>
    <dgm:pt modelId="{F29CC0E5-726A-4920-B7F4-39A92BE661CD}" type="pres">
      <dgm:prSet presAssocID="{7D87AC8D-ADDF-436D-87E9-20190396940A}" presName="FourNodes_1_text" presStyleLbl="node1" presStyleIdx="3" presStyleCnt="4">
        <dgm:presLayoutVars>
          <dgm:bulletEnabled val="1"/>
        </dgm:presLayoutVars>
      </dgm:prSet>
      <dgm:spPr/>
    </dgm:pt>
    <dgm:pt modelId="{D5C6BD46-E6DB-439F-A20E-3950ABF63F2D}" type="pres">
      <dgm:prSet presAssocID="{7D87AC8D-ADDF-436D-87E9-20190396940A}" presName="FourNodes_2_text" presStyleLbl="node1" presStyleIdx="3" presStyleCnt="4">
        <dgm:presLayoutVars>
          <dgm:bulletEnabled val="1"/>
        </dgm:presLayoutVars>
      </dgm:prSet>
      <dgm:spPr/>
    </dgm:pt>
    <dgm:pt modelId="{F4E85385-6F1D-4492-9B9B-E4D27D49632D}" type="pres">
      <dgm:prSet presAssocID="{7D87AC8D-ADDF-436D-87E9-20190396940A}" presName="FourNodes_3_text" presStyleLbl="node1" presStyleIdx="3" presStyleCnt="4">
        <dgm:presLayoutVars>
          <dgm:bulletEnabled val="1"/>
        </dgm:presLayoutVars>
      </dgm:prSet>
      <dgm:spPr/>
    </dgm:pt>
    <dgm:pt modelId="{864ECEC7-A104-47B5-B797-10E6154AC4CB}" type="pres">
      <dgm:prSet presAssocID="{7D87AC8D-ADDF-436D-87E9-20190396940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5BC42D11-EF81-4E83-BB61-AFA372F7F1A2}" srcId="{7D87AC8D-ADDF-436D-87E9-20190396940A}" destId="{4F35731C-B575-4C7A-A0B0-3466C1887676}" srcOrd="0" destOrd="0" parTransId="{184A24AA-BFAA-45D8-A9FC-477229032AE5}" sibTransId="{D3207E5F-6B9D-4278-B3B2-F1AFFBA4B203}"/>
    <dgm:cxn modelId="{1303A81E-2183-4171-BE99-27ABE6D2F2D8}" type="presOf" srcId="{B40E5C07-A517-42DD-A24B-080408B9A54E}" destId="{864ECEC7-A104-47B5-B797-10E6154AC4CB}" srcOrd="1" destOrd="0" presId="urn:microsoft.com/office/officeart/2005/8/layout/vProcess5"/>
    <dgm:cxn modelId="{E9AC8D22-23FE-41A1-9083-4863B72080E5}" type="presOf" srcId="{7D87AC8D-ADDF-436D-87E9-20190396940A}" destId="{96A00157-0C8B-4674-BD86-47FCD70BA905}" srcOrd="0" destOrd="0" presId="urn:microsoft.com/office/officeart/2005/8/layout/vProcess5"/>
    <dgm:cxn modelId="{35F73A89-3DA5-416F-AD0A-63D86E92039E}" type="presOf" srcId="{A4F78ACA-C83D-40A9-B56A-F5722D3BAEDB}" destId="{D5C6BD46-E6DB-439F-A20E-3950ABF63F2D}" srcOrd="1" destOrd="0" presId="urn:microsoft.com/office/officeart/2005/8/layout/vProcess5"/>
    <dgm:cxn modelId="{5C39ED96-A379-4EFC-8669-991A1CA04E47}" type="presOf" srcId="{D3207E5F-6B9D-4278-B3B2-F1AFFBA4B203}" destId="{8EE19887-3BD4-4D44-8F88-80596B7FF73E}" srcOrd="0" destOrd="0" presId="urn:microsoft.com/office/officeart/2005/8/layout/vProcess5"/>
    <dgm:cxn modelId="{DA983D98-5E28-46DF-84D5-3B58BB3E3D4C}" srcId="{7D87AC8D-ADDF-436D-87E9-20190396940A}" destId="{867EE4D0-9883-41B0-9041-D61BBBDCFF77}" srcOrd="2" destOrd="0" parTransId="{281057A9-633B-45B4-B5BA-DEA626EB61C9}" sibTransId="{08EDD119-9862-4B73-8FD4-B6BF8B58338E}"/>
    <dgm:cxn modelId="{555657A9-1D54-4436-A7A2-E1D1C46B7D20}" type="presOf" srcId="{A4F78ACA-C83D-40A9-B56A-F5722D3BAEDB}" destId="{EC3ACE9E-C05C-4E89-AAAE-C95F08506413}" srcOrd="0" destOrd="0" presId="urn:microsoft.com/office/officeart/2005/8/layout/vProcess5"/>
    <dgm:cxn modelId="{9C8266BB-155D-42A7-970E-D9BB11C065C7}" type="presOf" srcId="{867EE4D0-9883-41B0-9041-D61BBBDCFF77}" destId="{67B3536D-8F57-411B-8849-E5F84EE88097}" srcOrd="0" destOrd="0" presId="urn:microsoft.com/office/officeart/2005/8/layout/vProcess5"/>
    <dgm:cxn modelId="{76FCF2BD-2E58-4AD6-B8FC-EBF3556C31F8}" srcId="{7D87AC8D-ADDF-436D-87E9-20190396940A}" destId="{A4F78ACA-C83D-40A9-B56A-F5722D3BAEDB}" srcOrd="1" destOrd="0" parTransId="{5DC5A328-3194-4FDA-A297-BE39B0ACEC09}" sibTransId="{9AD73A15-FDBB-493F-9D96-D2828BE8B4A3}"/>
    <dgm:cxn modelId="{B39DB0CB-EBA7-4F70-BF7F-F3B4225E3695}" type="presOf" srcId="{4F35731C-B575-4C7A-A0B0-3466C1887676}" destId="{D52778B1-E678-4B19-8D30-2E63D618E534}" srcOrd="0" destOrd="0" presId="urn:microsoft.com/office/officeart/2005/8/layout/vProcess5"/>
    <dgm:cxn modelId="{1B71A5CC-2CA2-4400-93BA-E8766FCD5BBF}" type="presOf" srcId="{867EE4D0-9883-41B0-9041-D61BBBDCFF77}" destId="{F4E85385-6F1D-4492-9B9B-E4D27D49632D}" srcOrd="1" destOrd="0" presId="urn:microsoft.com/office/officeart/2005/8/layout/vProcess5"/>
    <dgm:cxn modelId="{9A4DD2CC-9C17-47B7-866A-16EAE9333283}" type="presOf" srcId="{08EDD119-9862-4B73-8FD4-B6BF8B58338E}" destId="{3986E0D5-A00A-4F43-88DB-D618D54CA03D}" srcOrd="0" destOrd="0" presId="urn:microsoft.com/office/officeart/2005/8/layout/vProcess5"/>
    <dgm:cxn modelId="{6059B1F0-6879-489A-A727-E5B2E9480BA0}" type="presOf" srcId="{4F35731C-B575-4C7A-A0B0-3466C1887676}" destId="{F29CC0E5-726A-4920-B7F4-39A92BE661CD}" srcOrd="1" destOrd="0" presId="urn:microsoft.com/office/officeart/2005/8/layout/vProcess5"/>
    <dgm:cxn modelId="{D68A02FB-E683-4E40-979B-93C67F26D14A}" srcId="{7D87AC8D-ADDF-436D-87E9-20190396940A}" destId="{B40E5C07-A517-42DD-A24B-080408B9A54E}" srcOrd="3" destOrd="0" parTransId="{B6FA366D-8C48-4999-A3FD-EBE684748D73}" sibTransId="{B4CB6ACA-3388-4E8C-90A5-4B09B18BE2BA}"/>
    <dgm:cxn modelId="{92E989FB-41EF-4631-8827-992743B79C29}" type="presOf" srcId="{B40E5C07-A517-42DD-A24B-080408B9A54E}" destId="{56D71604-9AC9-4661-BBB2-C2946FFBDC5C}" srcOrd="0" destOrd="0" presId="urn:microsoft.com/office/officeart/2005/8/layout/vProcess5"/>
    <dgm:cxn modelId="{2FE928FC-F690-4FF0-AC75-D29B5C8C941E}" type="presOf" srcId="{9AD73A15-FDBB-493F-9D96-D2828BE8B4A3}" destId="{128141F0-3725-4CF8-949F-FC9BF00B0678}" srcOrd="0" destOrd="0" presId="urn:microsoft.com/office/officeart/2005/8/layout/vProcess5"/>
    <dgm:cxn modelId="{FD945D75-9AE1-4012-B5F9-694280BF7561}" type="presParOf" srcId="{96A00157-0C8B-4674-BD86-47FCD70BA905}" destId="{978B5562-A946-4AA3-8F51-D81E5FF74570}" srcOrd="0" destOrd="0" presId="urn:microsoft.com/office/officeart/2005/8/layout/vProcess5"/>
    <dgm:cxn modelId="{B46F38E0-ED53-4290-8218-E2EFEDE5E23A}" type="presParOf" srcId="{96A00157-0C8B-4674-BD86-47FCD70BA905}" destId="{D52778B1-E678-4B19-8D30-2E63D618E534}" srcOrd="1" destOrd="0" presId="urn:microsoft.com/office/officeart/2005/8/layout/vProcess5"/>
    <dgm:cxn modelId="{069923E4-1C0B-4530-B3D8-3C1FE2E22D6C}" type="presParOf" srcId="{96A00157-0C8B-4674-BD86-47FCD70BA905}" destId="{EC3ACE9E-C05C-4E89-AAAE-C95F08506413}" srcOrd="2" destOrd="0" presId="urn:microsoft.com/office/officeart/2005/8/layout/vProcess5"/>
    <dgm:cxn modelId="{DD8A0D4F-AC40-44A1-8FA2-E29805D131B3}" type="presParOf" srcId="{96A00157-0C8B-4674-BD86-47FCD70BA905}" destId="{67B3536D-8F57-411B-8849-E5F84EE88097}" srcOrd="3" destOrd="0" presId="urn:microsoft.com/office/officeart/2005/8/layout/vProcess5"/>
    <dgm:cxn modelId="{8BC9F274-7C09-4DFE-88B0-8B50F2C2645A}" type="presParOf" srcId="{96A00157-0C8B-4674-BD86-47FCD70BA905}" destId="{56D71604-9AC9-4661-BBB2-C2946FFBDC5C}" srcOrd="4" destOrd="0" presId="urn:microsoft.com/office/officeart/2005/8/layout/vProcess5"/>
    <dgm:cxn modelId="{436BE84F-AEB4-4046-937C-21F7992DDB79}" type="presParOf" srcId="{96A00157-0C8B-4674-BD86-47FCD70BA905}" destId="{8EE19887-3BD4-4D44-8F88-80596B7FF73E}" srcOrd="5" destOrd="0" presId="urn:microsoft.com/office/officeart/2005/8/layout/vProcess5"/>
    <dgm:cxn modelId="{E6314015-F964-4951-99AF-E9C3F12DDF94}" type="presParOf" srcId="{96A00157-0C8B-4674-BD86-47FCD70BA905}" destId="{128141F0-3725-4CF8-949F-FC9BF00B0678}" srcOrd="6" destOrd="0" presId="urn:microsoft.com/office/officeart/2005/8/layout/vProcess5"/>
    <dgm:cxn modelId="{37E1FBB5-F74F-4B3C-BE19-6335F949F869}" type="presParOf" srcId="{96A00157-0C8B-4674-BD86-47FCD70BA905}" destId="{3986E0D5-A00A-4F43-88DB-D618D54CA03D}" srcOrd="7" destOrd="0" presId="urn:microsoft.com/office/officeart/2005/8/layout/vProcess5"/>
    <dgm:cxn modelId="{68C8388F-B599-45EB-BBD9-CC2064C7DB0B}" type="presParOf" srcId="{96A00157-0C8B-4674-BD86-47FCD70BA905}" destId="{F29CC0E5-726A-4920-B7F4-39A92BE661CD}" srcOrd="8" destOrd="0" presId="urn:microsoft.com/office/officeart/2005/8/layout/vProcess5"/>
    <dgm:cxn modelId="{F9718950-5580-462B-BBF6-39EB1CE4A4DE}" type="presParOf" srcId="{96A00157-0C8B-4674-BD86-47FCD70BA905}" destId="{D5C6BD46-E6DB-439F-A20E-3950ABF63F2D}" srcOrd="9" destOrd="0" presId="urn:microsoft.com/office/officeart/2005/8/layout/vProcess5"/>
    <dgm:cxn modelId="{4A57388D-83ED-401A-8198-8126A34AFDC9}" type="presParOf" srcId="{96A00157-0C8B-4674-BD86-47FCD70BA905}" destId="{F4E85385-6F1D-4492-9B9B-E4D27D49632D}" srcOrd="10" destOrd="0" presId="urn:microsoft.com/office/officeart/2005/8/layout/vProcess5"/>
    <dgm:cxn modelId="{A883BD46-CE61-4705-8024-3F7BCF4277EF}" type="presParOf" srcId="{96A00157-0C8B-4674-BD86-47FCD70BA905}" destId="{864ECEC7-A104-47B5-B797-10E6154AC4C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7E9FBE-B055-47E1-8011-927B4E9DA353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ADD083B-C11E-4D31-AFFE-3335DDD96617}">
      <dgm:prSet/>
      <dgm:spPr/>
      <dgm:t>
        <a:bodyPr/>
        <a:lstStyle/>
        <a:p>
          <a:r>
            <a:rPr lang="en-US"/>
            <a:t>Begin</a:t>
          </a:r>
        </a:p>
      </dgm:t>
    </dgm:pt>
    <dgm:pt modelId="{0D9434E4-FF9A-4548-BFA7-58DF63F0B8AD}" type="parTrans" cxnId="{72D996C8-09F0-4C94-A561-598C13006674}">
      <dgm:prSet/>
      <dgm:spPr/>
      <dgm:t>
        <a:bodyPr/>
        <a:lstStyle/>
        <a:p>
          <a:endParaRPr lang="en-US"/>
        </a:p>
      </dgm:t>
    </dgm:pt>
    <dgm:pt modelId="{59EE61C0-1B05-4675-A137-4890FAAA11CB}" type="sibTrans" cxnId="{72D996C8-09F0-4C94-A561-598C13006674}">
      <dgm:prSet/>
      <dgm:spPr/>
      <dgm:t>
        <a:bodyPr/>
        <a:lstStyle/>
        <a:p>
          <a:endParaRPr lang="en-US"/>
        </a:p>
      </dgm:t>
    </dgm:pt>
    <dgm:pt modelId="{0E382ABE-6198-4745-974D-B33DE885EAD3}">
      <dgm:prSet/>
      <dgm:spPr/>
      <dgm:t>
        <a:bodyPr/>
        <a:lstStyle/>
        <a:p>
          <a:r>
            <a:rPr lang="en-US"/>
            <a:t>Begin initial PL modules in Month 1</a:t>
          </a:r>
        </a:p>
      </dgm:t>
    </dgm:pt>
    <dgm:pt modelId="{527F98E6-0B5C-4216-9705-FBEDED021F19}" type="parTrans" cxnId="{4F5669C6-768F-4892-AD55-F2F699024054}">
      <dgm:prSet/>
      <dgm:spPr/>
      <dgm:t>
        <a:bodyPr/>
        <a:lstStyle/>
        <a:p>
          <a:endParaRPr lang="en-US"/>
        </a:p>
      </dgm:t>
    </dgm:pt>
    <dgm:pt modelId="{4329E0EB-B82F-4802-A113-1CE673805629}" type="sibTrans" cxnId="{4F5669C6-768F-4892-AD55-F2F699024054}">
      <dgm:prSet/>
      <dgm:spPr/>
      <dgm:t>
        <a:bodyPr/>
        <a:lstStyle/>
        <a:p>
          <a:endParaRPr lang="en-US"/>
        </a:p>
      </dgm:t>
    </dgm:pt>
    <dgm:pt modelId="{6C56ED86-BC64-4715-B3BF-57A56005BE7D}">
      <dgm:prSet/>
      <dgm:spPr/>
      <dgm:t>
        <a:bodyPr/>
        <a:lstStyle/>
        <a:p>
          <a:r>
            <a:rPr lang="en-US"/>
            <a:t>Finalize</a:t>
          </a:r>
        </a:p>
      </dgm:t>
    </dgm:pt>
    <dgm:pt modelId="{840B2D60-03DF-4C04-B7E0-844FEAAC9BBA}" type="parTrans" cxnId="{15328A54-78B0-4E7A-BDBB-163B62E9048C}">
      <dgm:prSet/>
      <dgm:spPr/>
      <dgm:t>
        <a:bodyPr/>
        <a:lstStyle/>
        <a:p>
          <a:endParaRPr lang="en-US"/>
        </a:p>
      </dgm:t>
    </dgm:pt>
    <dgm:pt modelId="{338A857C-CDC3-40BA-BEFC-D4E8441DDC80}" type="sibTrans" cxnId="{15328A54-78B0-4E7A-BDBB-163B62E9048C}">
      <dgm:prSet/>
      <dgm:spPr/>
      <dgm:t>
        <a:bodyPr/>
        <a:lstStyle/>
        <a:p>
          <a:endParaRPr lang="en-US"/>
        </a:p>
      </dgm:t>
    </dgm:pt>
    <dgm:pt modelId="{2E5A9B2F-3423-4547-BE3B-AC6EF751EBCF}">
      <dgm:prSet/>
      <dgm:spPr/>
      <dgm:t>
        <a:bodyPr/>
        <a:lstStyle/>
        <a:p>
          <a:r>
            <a:rPr lang="en-US"/>
            <a:t>Finalize mentorship pairings</a:t>
          </a:r>
        </a:p>
      </dgm:t>
    </dgm:pt>
    <dgm:pt modelId="{2DF8D2EE-8A7D-4896-8692-CE6574E5C922}" type="parTrans" cxnId="{F4282967-0941-4D24-9849-4EA8F1359E76}">
      <dgm:prSet/>
      <dgm:spPr/>
      <dgm:t>
        <a:bodyPr/>
        <a:lstStyle/>
        <a:p>
          <a:endParaRPr lang="en-US"/>
        </a:p>
      </dgm:t>
    </dgm:pt>
    <dgm:pt modelId="{FA6BF67B-4DAB-4E4A-AD6F-42DFAFED5415}" type="sibTrans" cxnId="{F4282967-0941-4D24-9849-4EA8F1359E76}">
      <dgm:prSet/>
      <dgm:spPr/>
      <dgm:t>
        <a:bodyPr/>
        <a:lstStyle/>
        <a:p>
          <a:endParaRPr lang="en-US"/>
        </a:p>
      </dgm:t>
    </dgm:pt>
    <dgm:pt modelId="{2F9007A3-DD5F-46D7-AE49-428CA78F96F6}">
      <dgm:prSet/>
      <dgm:spPr/>
      <dgm:t>
        <a:bodyPr/>
        <a:lstStyle/>
        <a:p>
          <a:r>
            <a:rPr lang="en-US"/>
            <a:t>Establish</a:t>
          </a:r>
        </a:p>
      </dgm:t>
    </dgm:pt>
    <dgm:pt modelId="{45BB85A9-C7F3-4667-8251-4F902CE53FEF}" type="parTrans" cxnId="{E5F1D151-39F6-4B97-BB88-92A18A8C807A}">
      <dgm:prSet/>
      <dgm:spPr/>
      <dgm:t>
        <a:bodyPr/>
        <a:lstStyle/>
        <a:p>
          <a:endParaRPr lang="en-US"/>
        </a:p>
      </dgm:t>
    </dgm:pt>
    <dgm:pt modelId="{B53B08C7-FD13-47AC-9163-A6BA2389E3AB}" type="sibTrans" cxnId="{E5F1D151-39F6-4B97-BB88-92A18A8C807A}">
      <dgm:prSet/>
      <dgm:spPr/>
      <dgm:t>
        <a:bodyPr/>
        <a:lstStyle/>
        <a:p>
          <a:endParaRPr lang="en-US"/>
        </a:p>
      </dgm:t>
    </dgm:pt>
    <dgm:pt modelId="{EDCE54D3-2855-4138-9ED3-DAAB94AC9630}">
      <dgm:prSet/>
      <dgm:spPr/>
      <dgm:t>
        <a:bodyPr/>
        <a:lstStyle/>
        <a:p>
          <a:r>
            <a:rPr lang="en-US"/>
            <a:t>Establish ongoing support channels</a:t>
          </a:r>
        </a:p>
      </dgm:t>
    </dgm:pt>
    <dgm:pt modelId="{998FBA65-0B08-4D5D-964B-042A8C1F9015}" type="parTrans" cxnId="{A6906576-9213-49D2-9440-F97921DC8B78}">
      <dgm:prSet/>
      <dgm:spPr/>
      <dgm:t>
        <a:bodyPr/>
        <a:lstStyle/>
        <a:p>
          <a:endParaRPr lang="en-US"/>
        </a:p>
      </dgm:t>
    </dgm:pt>
    <dgm:pt modelId="{A83196FE-BB1F-422F-ABEE-785243757D83}" type="sibTrans" cxnId="{A6906576-9213-49D2-9440-F97921DC8B78}">
      <dgm:prSet/>
      <dgm:spPr/>
      <dgm:t>
        <a:bodyPr/>
        <a:lstStyle/>
        <a:p>
          <a:endParaRPr lang="en-US"/>
        </a:p>
      </dgm:t>
    </dgm:pt>
    <dgm:pt modelId="{3D44ED94-A55C-4417-B444-545FCE077123}" type="pres">
      <dgm:prSet presAssocID="{8F7E9FBE-B055-47E1-8011-927B4E9DA353}" presName="Name0" presStyleCnt="0">
        <dgm:presLayoutVars>
          <dgm:dir/>
          <dgm:animLvl val="lvl"/>
          <dgm:resizeHandles val="exact"/>
        </dgm:presLayoutVars>
      </dgm:prSet>
      <dgm:spPr/>
    </dgm:pt>
    <dgm:pt modelId="{2CFFFD3B-3B59-4820-8E42-57AD26596679}" type="pres">
      <dgm:prSet presAssocID="{2F9007A3-DD5F-46D7-AE49-428CA78F96F6}" presName="boxAndChildren" presStyleCnt="0"/>
      <dgm:spPr/>
    </dgm:pt>
    <dgm:pt modelId="{B884B970-190F-4B20-900D-0014823D5658}" type="pres">
      <dgm:prSet presAssocID="{2F9007A3-DD5F-46D7-AE49-428CA78F96F6}" presName="parentTextBox" presStyleLbl="alignNode1" presStyleIdx="0" presStyleCnt="3"/>
      <dgm:spPr/>
    </dgm:pt>
    <dgm:pt modelId="{566CE47A-969A-4D92-A32D-C0B3F296C4FE}" type="pres">
      <dgm:prSet presAssocID="{2F9007A3-DD5F-46D7-AE49-428CA78F96F6}" presName="descendantBox" presStyleLbl="bgAccFollowNode1" presStyleIdx="0" presStyleCnt="3"/>
      <dgm:spPr/>
    </dgm:pt>
    <dgm:pt modelId="{0A7F9916-2983-4625-8552-0AB7B7856A75}" type="pres">
      <dgm:prSet presAssocID="{338A857C-CDC3-40BA-BEFC-D4E8441DDC80}" presName="sp" presStyleCnt="0"/>
      <dgm:spPr/>
    </dgm:pt>
    <dgm:pt modelId="{7439BCFC-57FE-497F-9044-F4ABCD168908}" type="pres">
      <dgm:prSet presAssocID="{6C56ED86-BC64-4715-B3BF-57A56005BE7D}" presName="arrowAndChildren" presStyleCnt="0"/>
      <dgm:spPr/>
    </dgm:pt>
    <dgm:pt modelId="{18D9CF10-175D-4899-AFDE-2AD9E6A3CE8F}" type="pres">
      <dgm:prSet presAssocID="{6C56ED86-BC64-4715-B3BF-57A56005BE7D}" presName="parentTextArrow" presStyleLbl="node1" presStyleIdx="0" presStyleCnt="0"/>
      <dgm:spPr/>
    </dgm:pt>
    <dgm:pt modelId="{CB6AAAB4-D85B-463E-BD80-44AED137713D}" type="pres">
      <dgm:prSet presAssocID="{6C56ED86-BC64-4715-B3BF-57A56005BE7D}" presName="arrow" presStyleLbl="alignNode1" presStyleIdx="1" presStyleCnt="3"/>
      <dgm:spPr/>
    </dgm:pt>
    <dgm:pt modelId="{04BBF25D-2E14-46FF-99BE-AE84DB11AE86}" type="pres">
      <dgm:prSet presAssocID="{6C56ED86-BC64-4715-B3BF-57A56005BE7D}" presName="descendantArrow" presStyleLbl="bgAccFollowNode1" presStyleIdx="1" presStyleCnt="3"/>
      <dgm:spPr/>
    </dgm:pt>
    <dgm:pt modelId="{632CBBE4-889E-450A-BF05-2E4ABAB1EDBB}" type="pres">
      <dgm:prSet presAssocID="{59EE61C0-1B05-4675-A137-4890FAAA11CB}" presName="sp" presStyleCnt="0"/>
      <dgm:spPr/>
    </dgm:pt>
    <dgm:pt modelId="{78C6214F-92C7-4F18-9614-14CA8C1168F5}" type="pres">
      <dgm:prSet presAssocID="{9ADD083B-C11E-4D31-AFFE-3335DDD96617}" presName="arrowAndChildren" presStyleCnt="0"/>
      <dgm:spPr/>
    </dgm:pt>
    <dgm:pt modelId="{E973526C-1F01-4539-BB74-397890046490}" type="pres">
      <dgm:prSet presAssocID="{9ADD083B-C11E-4D31-AFFE-3335DDD96617}" presName="parentTextArrow" presStyleLbl="node1" presStyleIdx="0" presStyleCnt="0"/>
      <dgm:spPr/>
    </dgm:pt>
    <dgm:pt modelId="{483791BB-12C4-42F7-9B58-24F59732E023}" type="pres">
      <dgm:prSet presAssocID="{9ADD083B-C11E-4D31-AFFE-3335DDD96617}" presName="arrow" presStyleLbl="alignNode1" presStyleIdx="2" presStyleCnt="3"/>
      <dgm:spPr/>
    </dgm:pt>
    <dgm:pt modelId="{5F50013A-FD5F-4CA5-9CF6-A3EADAD01873}" type="pres">
      <dgm:prSet presAssocID="{9ADD083B-C11E-4D31-AFFE-3335DDD96617}" presName="descendantArrow" presStyleLbl="bgAccFollowNode1" presStyleIdx="2" presStyleCnt="3"/>
      <dgm:spPr/>
    </dgm:pt>
  </dgm:ptLst>
  <dgm:cxnLst>
    <dgm:cxn modelId="{4973992B-76A1-4E44-9851-EA57BC5B7468}" type="presOf" srcId="{9ADD083B-C11E-4D31-AFFE-3335DDD96617}" destId="{E973526C-1F01-4539-BB74-397890046490}" srcOrd="0" destOrd="0" presId="urn:microsoft.com/office/officeart/2016/7/layout/VerticalDownArrowProcess"/>
    <dgm:cxn modelId="{EA96B83D-7FCB-4726-B1EB-083BD5E02E83}" type="presOf" srcId="{2F9007A3-DD5F-46D7-AE49-428CA78F96F6}" destId="{B884B970-190F-4B20-900D-0014823D5658}" srcOrd="0" destOrd="0" presId="urn:microsoft.com/office/officeart/2016/7/layout/VerticalDownArrowProcess"/>
    <dgm:cxn modelId="{F4282967-0941-4D24-9849-4EA8F1359E76}" srcId="{6C56ED86-BC64-4715-B3BF-57A56005BE7D}" destId="{2E5A9B2F-3423-4547-BE3B-AC6EF751EBCF}" srcOrd="0" destOrd="0" parTransId="{2DF8D2EE-8A7D-4896-8692-CE6574E5C922}" sibTransId="{FA6BF67B-4DAB-4E4A-AD6F-42DFAFED5415}"/>
    <dgm:cxn modelId="{BF6CF36D-2DB8-4C30-8331-C12A408615EA}" type="presOf" srcId="{6C56ED86-BC64-4715-B3BF-57A56005BE7D}" destId="{CB6AAAB4-D85B-463E-BD80-44AED137713D}" srcOrd="1" destOrd="0" presId="urn:microsoft.com/office/officeart/2016/7/layout/VerticalDownArrowProcess"/>
    <dgm:cxn modelId="{596EEB4F-F35A-4F66-B16D-D5FD9983DB63}" type="presOf" srcId="{9ADD083B-C11E-4D31-AFFE-3335DDD96617}" destId="{483791BB-12C4-42F7-9B58-24F59732E023}" srcOrd="1" destOrd="0" presId="urn:microsoft.com/office/officeart/2016/7/layout/VerticalDownArrowProcess"/>
    <dgm:cxn modelId="{E5F1D151-39F6-4B97-BB88-92A18A8C807A}" srcId="{8F7E9FBE-B055-47E1-8011-927B4E9DA353}" destId="{2F9007A3-DD5F-46D7-AE49-428CA78F96F6}" srcOrd="2" destOrd="0" parTransId="{45BB85A9-C7F3-4667-8251-4F902CE53FEF}" sibTransId="{B53B08C7-FD13-47AC-9163-A6BA2389E3AB}"/>
    <dgm:cxn modelId="{15328A54-78B0-4E7A-BDBB-163B62E9048C}" srcId="{8F7E9FBE-B055-47E1-8011-927B4E9DA353}" destId="{6C56ED86-BC64-4715-B3BF-57A56005BE7D}" srcOrd="1" destOrd="0" parTransId="{840B2D60-03DF-4C04-B7E0-844FEAAC9BBA}" sibTransId="{338A857C-CDC3-40BA-BEFC-D4E8441DDC80}"/>
    <dgm:cxn modelId="{A6906576-9213-49D2-9440-F97921DC8B78}" srcId="{2F9007A3-DD5F-46D7-AE49-428CA78F96F6}" destId="{EDCE54D3-2855-4138-9ED3-DAAB94AC9630}" srcOrd="0" destOrd="0" parTransId="{998FBA65-0B08-4D5D-964B-042A8C1F9015}" sibTransId="{A83196FE-BB1F-422F-ABEE-785243757D83}"/>
    <dgm:cxn modelId="{B3641258-E542-4912-879A-D08A9418EC52}" type="presOf" srcId="{0E382ABE-6198-4745-974D-B33DE885EAD3}" destId="{5F50013A-FD5F-4CA5-9CF6-A3EADAD01873}" srcOrd="0" destOrd="0" presId="urn:microsoft.com/office/officeart/2016/7/layout/VerticalDownArrowProcess"/>
    <dgm:cxn modelId="{FEDBD0B7-DB93-4E5F-9624-EDF88D6765A9}" type="presOf" srcId="{2E5A9B2F-3423-4547-BE3B-AC6EF751EBCF}" destId="{04BBF25D-2E14-46FF-99BE-AE84DB11AE86}" srcOrd="0" destOrd="0" presId="urn:microsoft.com/office/officeart/2016/7/layout/VerticalDownArrowProcess"/>
    <dgm:cxn modelId="{718BC9BB-717C-4A22-96DC-50E0718E6C66}" type="presOf" srcId="{8F7E9FBE-B055-47E1-8011-927B4E9DA353}" destId="{3D44ED94-A55C-4417-B444-545FCE077123}" srcOrd="0" destOrd="0" presId="urn:microsoft.com/office/officeart/2016/7/layout/VerticalDownArrowProcess"/>
    <dgm:cxn modelId="{4F5669C6-768F-4892-AD55-F2F699024054}" srcId="{9ADD083B-C11E-4D31-AFFE-3335DDD96617}" destId="{0E382ABE-6198-4745-974D-B33DE885EAD3}" srcOrd="0" destOrd="0" parTransId="{527F98E6-0B5C-4216-9705-FBEDED021F19}" sibTransId="{4329E0EB-B82F-4802-A113-1CE673805629}"/>
    <dgm:cxn modelId="{72D996C8-09F0-4C94-A561-598C13006674}" srcId="{8F7E9FBE-B055-47E1-8011-927B4E9DA353}" destId="{9ADD083B-C11E-4D31-AFFE-3335DDD96617}" srcOrd="0" destOrd="0" parTransId="{0D9434E4-FF9A-4548-BFA7-58DF63F0B8AD}" sibTransId="{59EE61C0-1B05-4675-A137-4890FAAA11CB}"/>
    <dgm:cxn modelId="{20598ED7-ED98-49B2-8392-64DEF4DC94C0}" type="presOf" srcId="{EDCE54D3-2855-4138-9ED3-DAAB94AC9630}" destId="{566CE47A-969A-4D92-A32D-C0B3F296C4FE}" srcOrd="0" destOrd="0" presId="urn:microsoft.com/office/officeart/2016/7/layout/VerticalDownArrowProcess"/>
    <dgm:cxn modelId="{063BFAF2-2EB8-4EB4-BE37-13A43D6AEBE8}" type="presOf" srcId="{6C56ED86-BC64-4715-B3BF-57A56005BE7D}" destId="{18D9CF10-175D-4899-AFDE-2AD9E6A3CE8F}" srcOrd="0" destOrd="0" presId="urn:microsoft.com/office/officeart/2016/7/layout/VerticalDownArrowProcess"/>
    <dgm:cxn modelId="{AB555CE5-6977-4DCE-BB15-A5EFF918A03F}" type="presParOf" srcId="{3D44ED94-A55C-4417-B444-545FCE077123}" destId="{2CFFFD3B-3B59-4820-8E42-57AD26596679}" srcOrd="0" destOrd="0" presId="urn:microsoft.com/office/officeart/2016/7/layout/VerticalDownArrowProcess"/>
    <dgm:cxn modelId="{4DD190F6-000A-428C-A78A-FE052D1C2EDD}" type="presParOf" srcId="{2CFFFD3B-3B59-4820-8E42-57AD26596679}" destId="{B884B970-190F-4B20-900D-0014823D5658}" srcOrd="0" destOrd="0" presId="urn:microsoft.com/office/officeart/2016/7/layout/VerticalDownArrowProcess"/>
    <dgm:cxn modelId="{BCE69D92-099E-4773-81BA-1BD674BEE431}" type="presParOf" srcId="{2CFFFD3B-3B59-4820-8E42-57AD26596679}" destId="{566CE47A-969A-4D92-A32D-C0B3F296C4FE}" srcOrd="1" destOrd="0" presId="urn:microsoft.com/office/officeart/2016/7/layout/VerticalDownArrowProcess"/>
    <dgm:cxn modelId="{ED46CCAF-2A17-4B29-AC71-6D5756CFE83B}" type="presParOf" srcId="{3D44ED94-A55C-4417-B444-545FCE077123}" destId="{0A7F9916-2983-4625-8552-0AB7B7856A75}" srcOrd="1" destOrd="0" presId="urn:microsoft.com/office/officeart/2016/7/layout/VerticalDownArrowProcess"/>
    <dgm:cxn modelId="{97829274-D42D-4C51-AB78-767AF77C1E35}" type="presParOf" srcId="{3D44ED94-A55C-4417-B444-545FCE077123}" destId="{7439BCFC-57FE-497F-9044-F4ABCD168908}" srcOrd="2" destOrd="0" presId="urn:microsoft.com/office/officeart/2016/7/layout/VerticalDownArrowProcess"/>
    <dgm:cxn modelId="{3FEADA6D-C748-4A22-A580-CE45F5D7FB17}" type="presParOf" srcId="{7439BCFC-57FE-497F-9044-F4ABCD168908}" destId="{18D9CF10-175D-4899-AFDE-2AD9E6A3CE8F}" srcOrd="0" destOrd="0" presId="urn:microsoft.com/office/officeart/2016/7/layout/VerticalDownArrowProcess"/>
    <dgm:cxn modelId="{39D92DBB-4D08-46DE-9469-713F735769DB}" type="presParOf" srcId="{7439BCFC-57FE-497F-9044-F4ABCD168908}" destId="{CB6AAAB4-D85B-463E-BD80-44AED137713D}" srcOrd="1" destOrd="0" presId="urn:microsoft.com/office/officeart/2016/7/layout/VerticalDownArrowProcess"/>
    <dgm:cxn modelId="{8FAF5622-6A5F-49A9-A302-42A3C5F511DD}" type="presParOf" srcId="{7439BCFC-57FE-497F-9044-F4ABCD168908}" destId="{04BBF25D-2E14-46FF-99BE-AE84DB11AE86}" srcOrd="2" destOrd="0" presId="urn:microsoft.com/office/officeart/2016/7/layout/VerticalDownArrowProcess"/>
    <dgm:cxn modelId="{ABC6FB26-12E7-47A9-801D-CBE21DA9D834}" type="presParOf" srcId="{3D44ED94-A55C-4417-B444-545FCE077123}" destId="{632CBBE4-889E-450A-BF05-2E4ABAB1EDBB}" srcOrd="3" destOrd="0" presId="urn:microsoft.com/office/officeart/2016/7/layout/VerticalDownArrowProcess"/>
    <dgm:cxn modelId="{01C28277-8B23-452F-9C69-D1CCB2644867}" type="presParOf" srcId="{3D44ED94-A55C-4417-B444-545FCE077123}" destId="{78C6214F-92C7-4F18-9614-14CA8C1168F5}" srcOrd="4" destOrd="0" presId="urn:microsoft.com/office/officeart/2016/7/layout/VerticalDownArrowProcess"/>
    <dgm:cxn modelId="{D026D780-28E4-4333-B2E8-4C15674432DB}" type="presParOf" srcId="{78C6214F-92C7-4F18-9614-14CA8C1168F5}" destId="{E973526C-1F01-4539-BB74-397890046490}" srcOrd="0" destOrd="0" presId="urn:microsoft.com/office/officeart/2016/7/layout/VerticalDownArrowProcess"/>
    <dgm:cxn modelId="{1A429863-7723-4A8B-A6A4-FAD41D0A3466}" type="presParOf" srcId="{78C6214F-92C7-4F18-9614-14CA8C1168F5}" destId="{483791BB-12C4-42F7-9B58-24F59732E023}" srcOrd="1" destOrd="0" presId="urn:microsoft.com/office/officeart/2016/7/layout/VerticalDownArrowProcess"/>
    <dgm:cxn modelId="{84E7C3D9-F472-468E-A6C4-5E972DF1B672}" type="presParOf" srcId="{78C6214F-92C7-4F18-9614-14CA8C1168F5}" destId="{5F50013A-FD5F-4CA5-9CF6-A3EADAD01873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7EF600E-2473-4500-9189-48BBC894914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A34E70D-646A-4853-A2B7-C070C0B31801}">
      <dgm:prSet/>
      <dgm:spPr/>
      <dgm:t>
        <a:bodyPr/>
        <a:lstStyle/>
        <a:p>
          <a:r>
            <a:rPr lang="en-US"/>
            <a:t>What excites you about this PL plan?</a:t>
          </a:r>
        </a:p>
      </dgm:t>
    </dgm:pt>
    <dgm:pt modelId="{D968BEE2-CF14-435D-BB35-C7C69FEDC0F5}" type="parTrans" cxnId="{67433CFF-F302-41EA-9D83-C7E376EA9638}">
      <dgm:prSet/>
      <dgm:spPr/>
      <dgm:t>
        <a:bodyPr/>
        <a:lstStyle/>
        <a:p>
          <a:endParaRPr lang="en-US"/>
        </a:p>
      </dgm:t>
    </dgm:pt>
    <dgm:pt modelId="{65830CA9-2BB7-446B-912D-AFC99039DA7F}" type="sibTrans" cxnId="{67433CFF-F302-41EA-9D83-C7E376EA9638}">
      <dgm:prSet/>
      <dgm:spPr/>
      <dgm:t>
        <a:bodyPr/>
        <a:lstStyle/>
        <a:p>
          <a:endParaRPr lang="en-US"/>
        </a:p>
      </dgm:t>
    </dgm:pt>
    <dgm:pt modelId="{C1041CB9-E3A4-422B-A755-CABB22450C8F}">
      <dgm:prSet/>
      <dgm:spPr/>
      <dgm:t>
        <a:bodyPr/>
        <a:lstStyle/>
        <a:p>
          <a:r>
            <a:rPr lang="en-US"/>
            <a:t>Any concerns or challenges you foresee?</a:t>
          </a:r>
        </a:p>
      </dgm:t>
    </dgm:pt>
    <dgm:pt modelId="{379ADBEB-87D4-4688-9DA6-50D0CDBF9B42}" type="parTrans" cxnId="{300D0E0E-1C3A-4869-AD15-85E833FFA117}">
      <dgm:prSet/>
      <dgm:spPr/>
      <dgm:t>
        <a:bodyPr/>
        <a:lstStyle/>
        <a:p>
          <a:endParaRPr lang="en-US"/>
        </a:p>
      </dgm:t>
    </dgm:pt>
    <dgm:pt modelId="{C4180260-32E0-49E1-814C-524579F3A94E}" type="sibTrans" cxnId="{300D0E0E-1C3A-4869-AD15-85E833FFA117}">
      <dgm:prSet/>
      <dgm:spPr/>
      <dgm:t>
        <a:bodyPr/>
        <a:lstStyle/>
        <a:p>
          <a:endParaRPr lang="en-US"/>
        </a:p>
      </dgm:t>
    </dgm:pt>
    <dgm:pt modelId="{8A61BC10-6E34-4C56-A4C6-D4D66630ADEB}" type="pres">
      <dgm:prSet presAssocID="{87EF600E-2473-4500-9189-48BBC894914F}" presName="linear" presStyleCnt="0">
        <dgm:presLayoutVars>
          <dgm:animLvl val="lvl"/>
          <dgm:resizeHandles val="exact"/>
        </dgm:presLayoutVars>
      </dgm:prSet>
      <dgm:spPr/>
    </dgm:pt>
    <dgm:pt modelId="{B872DEC0-DFD8-4870-908B-AB7CDC6263CD}" type="pres">
      <dgm:prSet presAssocID="{CA34E70D-646A-4853-A2B7-C070C0B3180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305A3AC-332A-4C14-B47A-78774ECE7205}" type="pres">
      <dgm:prSet presAssocID="{65830CA9-2BB7-446B-912D-AFC99039DA7F}" presName="spacer" presStyleCnt="0"/>
      <dgm:spPr/>
    </dgm:pt>
    <dgm:pt modelId="{6FE4DB46-4EE2-414E-A778-549442D86204}" type="pres">
      <dgm:prSet presAssocID="{C1041CB9-E3A4-422B-A755-CABB22450C8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00D0E0E-1C3A-4869-AD15-85E833FFA117}" srcId="{87EF600E-2473-4500-9189-48BBC894914F}" destId="{C1041CB9-E3A4-422B-A755-CABB22450C8F}" srcOrd="1" destOrd="0" parTransId="{379ADBEB-87D4-4688-9DA6-50D0CDBF9B42}" sibTransId="{C4180260-32E0-49E1-814C-524579F3A94E}"/>
    <dgm:cxn modelId="{3DF3315E-7760-4104-82E5-B47D660DEA21}" type="presOf" srcId="{87EF600E-2473-4500-9189-48BBC894914F}" destId="{8A61BC10-6E34-4C56-A4C6-D4D66630ADEB}" srcOrd="0" destOrd="0" presId="urn:microsoft.com/office/officeart/2005/8/layout/vList2"/>
    <dgm:cxn modelId="{F4935C80-EEC2-4270-A666-19FB6811690E}" type="presOf" srcId="{CA34E70D-646A-4853-A2B7-C070C0B31801}" destId="{B872DEC0-DFD8-4870-908B-AB7CDC6263CD}" srcOrd="0" destOrd="0" presId="urn:microsoft.com/office/officeart/2005/8/layout/vList2"/>
    <dgm:cxn modelId="{064930A2-132F-44D9-937E-F585780EC0E8}" type="presOf" srcId="{C1041CB9-E3A4-422B-A755-CABB22450C8F}" destId="{6FE4DB46-4EE2-414E-A778-549442D86204}" srcOrd="0" destOrd="0" presId="urn:microsoft.com/office/officeart/2005/8/layout/vList2"/>
    <dgm:cxn modelId="{67433CFF-F302-41EA-9D83-C7E376EA9638}" srcId="{87EF600E-2473-4500-9189-48BBC894914F}" destId="{CA34E70D-646A-4853-A2B7-C070C0B31801}" srcOrd="0" destOrd="0" parTransId="{D968BEE2-CF14-435D-BB35-C7C69FEDC0F5}" sibTransId="{65830CA9-2BB7-446B-912D-AFC99039DA7F}"/>
    <dgm:cxn modelId="{5EF3D230-E9F8-4C40-898D-79689092A829}" type="presParOf" srcId="{8A61BC10-6E34-4C56-A4C6-D4D66630ADEB}" destId="{B872DEC0-DFD8-4870-908B-AB7CDC6263CD}" srcOrd="0" destOrd="0" presId="urn:microsoft.com/office/officeart/2005/8/layout/vList2"/>
    <dgm:cxn modelId="{A80F1B36-56F2-44C8-87A9-D4E1B6B2FA52}" type="presParOf" srcId="{8A61BC10-6E34-4C56-A4C6-D4D66630ADEB}" destId="{A305A3AC-332A-4C14-B47A-78774ECE7205}" srcOrd="1" destOrd="0" presId="urn:microsoft.com/office/officeart/2005/8/layout/vList2"/>
    <dgm:cxn modelId="{27002AD3-530E-4441-9AFC-9B64ACFB5FAA}" type="presParOf" srcId="{8A61BC10-6E34-4C56-A4C6-D4D66630ADEB}" destId="{6FE4DB46-4EE2-414E-A778-549442D8620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BF489-07FC-4F5F-BB0F-468CDD076829}">
      <dsp:nvSpPr>
        <dsp:cNvPr id="0" name=""/>
        <dsp:cNvSpPr/>
      </dsp:nvSpPr>
      <dsp:spPr>
        <a:xfrm>
          <a:off x="0" y="2439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16930-FAEA-47E3-B5CD-679E8FB99876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DA20F-36AB-435B-8620-448BE979CE43}">
      <dsp:nvSpPr>
        <dsp:cNvPr id="0" name=""/>
        <dsp:cNvSpPr/>
      </dsp:nvSpPr>
      <dsp:spPr>
        <a:xfrm>
          <a:off x="1428292" y="2439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Understand the vision and goals of the faculty PL plan</a:t>
          </a:r>
        </a:p>
      </dsp:txBody>
      <dsp:txXfrm>
        <a:off x="1428292" y="2439"/>
        <a:ext cx="3297908" cy="1236616"/>
      </dsp:txXfrm>
    </dsp:sp>
    <dsp:sp modelId="{94754EB0-A31D-41DD-9540-689C02A542E6}">
      <dsp:nvSpPr>
        <dsp:cNvPr id="0" name=""/>
        <dsp:cNvSpPr/>
      </dsp:nvSpPr>
      <dsp:spPr>
        <a:xfrm>
          <a:off x="0" y="1548210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267C4-911C-4C7E-B4AC-639DF2579644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B653E8-80AC-49CB-BD85-E562F66C6C65}">
      <dsp:nvSpPr>
        <dsp:cNvPr id="0" name=""/>
        <dsp:cNvSpPr/>
      </dsp:nvSpPr>
      <dsp:spPr>
        <a:xfrm>
          <a:off x="1428292" y="1548210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Identify available learning and mentorship opportunities</a:t>
          </a:r>
        </a:p>
      </dsp:txBody>
      <dsp:txXfrm>
        <a:off x="1428292" y="1548210"/>
        <a:ext cx="3297908" cy="1236616"/>
      </dsp:txXfrm>
    </dsp:sp>
    <dsp:sp modelId="{904EF26C-4C50-4B06-BE0E-72D5809FEB97}">
      <dsp:nvSpPr>
        <dsp:cNvPr id="0" name=""/>
        <dsp:cNvSpPr/>
      </dsp:nvSpPr>
      <dsp:spPr>
        <a:xfrm>
          <a:off x="0" y="3093981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12F7F2-F223-4E25-B15B-94DCEDE3A395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35562-910E-44F7-B6A4-69786827EA37}">
      <dsp:nvSpPr>
        <dsp:cNvPr id="0" name=""/>
        <dsp:cNvSpPr/>
      </dsp:nvSpPr>
      <dsp:spPr>
        <a:xfrm>
          <a:off x="1428292" y="3093981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Navigate blended learning platforms</a:t>
          </a:r>
        </a:p>
      </dsp:txBody>
      <dsp:txXfrm>
        <a:off x="1428292" y="3093981"/>
        <a:ext cx="3297908" cy="1236616"/>
      </dsp:txXfrm>
    </dsp:sp>
    <dsp:sp modelId="{EDBC4D55-63AF-4FF3-A3E9-008A853A7C7C}">
      <dsp:nvSpPr>
        <dsp:cNvPr id="0" name=""/>
        <dsp:cNvSpPr/>
      </dsp:nvSpPr>
      <dsp:spPr>
        <a:xfrm>
          <a:off x="0" y="4639752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EA41A4-C976-473F-8D51-E2AAD1D54398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866877-3231-416D-BE17-722DC04D3DC5}">
      <dsp:nvSpPr>
        <dsp:cNvPr id="0" name=""/>
        <dsp:cNvSpPr/>
      </dsp:nvSpPr>
      <dsp:spPr>
        <a:xfrm>
          <a:off x="1428292" y="4639752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Assess individual professional development needs</a:t>
          </a:r>
        </a:p>
      </dsp:txBody>
      <dsp:txXfrm>
        <a:off x="1428292" y="4639752"/>
        <a:ext cx="3297908" cy="12366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34E1C-E88D-41FC-AB03-463C633D1A68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CF741-E750-4B15-A77F-15861F698A8F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2F0083-F664-4A81-B681-B092ECD195E1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Foster a culture of continuous learning and collaboration</a:t>
          </a:r>
        </a:p>
      </dsp:txBody>
      <dsp:txXfrm>
        <a:off x="1939533" y="717"/>
        <a:ext cx="2786667" cy="1679249"/>
      </dsp:txXfrm>
    </dsp:sp>
    <dsp:sp modelId="{82AE5C4C-C03E-44B1-BCF7-0CAEF97E0F93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6BC2AB-AFC8-4709-BCD8-FCE43842F3D8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AE244D-3DED-4989-BE7C-C3F5131E270E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Prepare faculty to mentor fellows effectively</a:t>
          </a:r>
        </a:p>
      </dsp:txBody>
      <dsp:txXfrm>
        <a:off x="1939533" y="2099779"/>
        <a:ext cx="2786667" cy="1679249"/>
      </dsp:txXfrm>
    </dsp:sp>
    <dsp:sp modelId="{E1540D94-716D-4C05-9B18-5A7BD4EB3018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7B847-7EE0-4880-96DB-67095B93A1E8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A958C-CA2E-41C8-AD1C-2BECC970495B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Integrate evidence-based teaching and research practices</a:t>
          </a:r>
        </a:p>
      </dsp:txBody>
      <dsp:txXfrm>
        <a:off x="1939533" y="4198841"/>
        <a:ext cx="2786667" cy="16792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6D742-2E89-4933-801B-1300AF6BD9D1}">
      <dsp:nvSpPr>
        <dsp:cNvPr id="0" name=""/>
        <dsp:cNvSpPr/>
      </dsp:nvSpPr>
      <dsp:spPr>
        <a:xfrm>
          <a:off x="576" y="1476889"/>
          <a:ext cx="2250022" cy="13500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Mentorship programs (faculty-fellow pairing)</a:t>
          </a:r>
        </a:p>
      </dsp:txBody>
      <dsp:txXfrm>
        <a:off x="576" y="1476889"/>
        <a:ext cx="2250022" cy="1350013"/>
      </dsp:txXfrm>
    </dsp:sp>
    <dsp:sp modelId="{2DC0BA05-A45B-47B5-BA19-1093BA2D6668}">
      <dsp:nvSpPr>
        <dsp:cNvPr id="0" name=""/>
        <dsp:cNvSpPr/>
      </dsp:nvSpPr>
      <dsp:spPr>
        <a:xfrm>
          <a:off x="2475601" y="1476889"/>
          <a:ext cx="2250022" cy="13500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Simulation sessions for clinical skills</a:t>
          </a:r>
        </a:p>
      </dsp:txBody>
      <dsp:txXfrm>
        <a:off x="2475601" y="1476889"/>
        <a:ext cx="2250022" cy="1350013"/>
      </dsp:txXfrm>
    </dsp:sp>
    <dsp:sp modelId="{654A8874-9DF9-4BBD-A127-5089C9AD150E}">
      <dsp:nvSpPr>
        <dsp:cNvPr id="0" name=""/>
        <dsp:cNvSpPr/>
      </dsp:nvSpPr>
      <dsp:spPr>
        <a:xfrm>
          <a:off x="576" y="3051905"/>
          <a:ext cx="2250022" cy="13500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Case conferences and journal clubs</a:t>
          </a:r>
        </a:p>
      </dsp:txBody>
      <dsp:txXfrm>
        <a:off x="576" y="3051905"/>
        <a:ext cx="2250022" cy="1350013"/>
      </dsp:txXfrm>
    </dsp:sp>
    <dsp:sp modelId="{E6C133B2-FD70-4B9B-8A1C-BB12BD239185}">
      <dsp:nvSpPr>
        <dsp:cNvPr id="0" name=""/>
        <dsp:cNvSpPr/>
      </dsp:nvSpPr>
      <dsp:spPr>
        <a:xfrm>
          <a:off x="2475601" y="3051905"/>
          <a:ext cx="2250022" cy="13500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Optional workshops on teaching, research, technology</a:t>
          </a:r>
        </a:p>
      </dsp:txBody>
      <dsp:txXfrm>
        <a:off x="2475601" y="3051905"/>
        <a:ext cx="2250022" cy="13500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774C2-D4AC-43ED-A0D3-121BBB05DE04}">
      <dsp:nvSpPr>
        <dsp:cNvPr id="0" name=""/>
        <dsp:cNvSpPr/>
      </dsp:nvSpPr>
      <dsp:spPr>
        <a:xfrm>
          <a:off x="0" y="955306"/>
          <a:ext cx="4726201" cy="17636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53477-6286-46A8-9725-930C43D5E99F}">
      <dsp:nvSpPr>
        <dsp:cNvPr id="0" name=""/>
        <dsp:cNvSpPr/>
      </dsp:nvSpPr>
      <dsp:spPr>
        <a:xfrm>
          <a:off x="533501" y="1352126"/>
          <a:ext cx="970003" cy="9700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02713F-B2C9-451E-996C-A7CA935874A1}">
      <dsp:nvSpPr>
        <dsp:cNvPr id="0" name=""/>
        <dsp:cNvSpPr/>
      </dsp:nvSpPr>
      <dsp:spPr>
        <a:xfrm>
          <a:off x="2037007" y="955306"/>
          <a:ext cx="2689193" cy="1763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52" tIns="186652" rIns="186652" bIns="1866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Digital tools: LMS, discussion boards, online modules</a:t>
          </a:r>
        </a:p>
      </dsp:txBody>
      <dsp:txXfrm>
        <a:off x="2037007" y="955306"/>
        <a:ext cx="2689193" cy="1763642"/>
      </dsp:txXfrm>
    </dsp:sp>
    <dsp:sp modelId="{EFE530CC-E04F-4526-B647-722669557209}">
      <dsp:nvSpPr>
        <dsp:cNvPr id="0" name=""/>
        <dsp:cNvSpPr/>
      </dsp:nvSpPr>
      <dsp:spPr>
        <a:xfrm>
          <a:off x="0" y="3159859"/>
          <a:ext cx="4726201" cy="17636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851FF7-F903-45B4-9F5A-9E5A31F3465A}">
      <dsp:nvSpPr>
        <dsp:cNvPr id="0" name=""/>
        <dsp:cNvSpPr/>
      </dsp:nvSpPr>
      <dsp:spPr>
        <a:xfrm>
          <a:off x="533501" y="3556679"/>
          <a:ext cx="970003" cy="9700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EB93F7-8FBF-4CCC-BCAB-CB5B2D895F96}">
      <dsp:nvSpPr>
        <dsp:cNvPr id="0" name=""/>
        <dsp:cNvSpPr/>
      </dsp:nvSpPr>
      <dsp:spPr>
        <a:xfrm>
          <a:off x="2037007" y="3159859"/>
          <a:ext cx="2689193" cy="1763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52" tIns="186652" rIns="186652" bIns="1866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Access content, submit assignments, participate in discussions</a:t>
          </a:r>
        </a:p>
      </dsp:txBody>
      <dsp:txXfrm>
        <a:off x="2037007" y="3159859"/>
        <a:ext cx="2689193" cy="17636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11B63-D280-4ACC-BDF1-9259227B8A70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2F6734-4D1E-4554-8657-27627A22FC25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A0088-4520-4375-8256-69C71F6143BD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Self-assessment: teaching, research mentorship, technology skills</a:t>
          </a:r>
        </a:p>
      </dsp:txBody>
      <dsp:txXfrm>
        <a:off x="1939533" y="717"/>
        <a:ext cx="2786667" cy="1679249"/>
      </dsp:txXfrm>
    </dsp:sp>
    <dsp:sp modelId="{1B7C9946-FB02-4AF3-9280-3A5FB5B59643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387F4-C409-46BD-B12D-7DA5E7A25E91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3B41F-007C-4446-8CBA-3D14B062C33B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Share aspirations or areas for growth</a:t>
          </a:r>
        </a:p>
      </dsp:txBody>
      <dsp:txXfrm>
        <a:off x="1939533" y="2099779"/>
        <a:ext cx="2786667" cy="1679249"/>
      </dsp:txXfrm>
    </dsp:sp>
    <dsp:sp modelId="{BE4F1355-6BBA-4FA2-81C5-52B12C5DE490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FC41C4-6E04-4CE4-94FE-D03210F2DC21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B5CBE-3BCA-4220-8B23-168FB1BE8E4F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Faculty Leads will tailor support based on these needs</a:t>
          </a:r>
        </a:p>
      </dsp:txBody>
      <dsp:txXfrm>
        <a:off x="1939533" y="4198841"/>
        <a:ext cx="2786667" cy="16792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778B1-E678-4B19-8D30-2E63D618E534}">
      <dsp:nvSpPr>
        <dsp:cNvPr id="0" name=""/>
        <dsp:cNvSpPr/>
      </dsp:nvSpPr>
      <dsp:spPr>
        <a:xfrm>
          <a:off x="0" y="0"/>
          <a:ext cx="6597311" cy="7781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Faculty understand PL vision and goals</a:t>
          </a:r>
        </a:p>
      </dsp:txBody>
      <dsp:txXfrm>
        <a:off x="22791" y="22791"/>
        <a:ext cx="5691884" cy="732557"/>
      </dsp:txXfrm>
    </dsp:sp>
    <dsp:sp modelId="{EC3ACE9E-C05C-4E89-AAAE-C95F08506413}">
      <dsp:nvSpPr>
        <dsp:cNvPr id="0" name=""/>
        <dsp:cNvSpPr/>
      </dsp:nvSpPr>
      <dsp:spPr>
        <a:xfrm>
          <a:off x="552524" y="919619"/>
          <a:ext cx="6597311" cy="778139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Awareness of available opportunities</a:t>
          </a:r>
        </a:p>
      </dsp:txBody>
      <dsp:txXfrm>
        <a:off x="575315" y="942410"/>
        <a:ext cx="5493413" cy="732557"/>
      </dsp:txXfrm>
    </dsp:sp>
    <dsp:sp modelId="{67B3536D-8F57-411B-8849-E5F84EE88097}">
      <dsp:nvSpPr>
        <dsp:cNvPr id="0" name=""/>
        <dsp:cNvSpPr/>
      </dsp:nvSpPr>
      <dsp:spPr>
        <a:xfrm>
          <a:off x="1096802" y="1839238"/>
          <a:ext cx="6597311" cy="778139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Comfortable navigating blended learning platforms</a:t>
          </a:r>
        </a:p>
      </dsp:txBody>
      <dsp:txXfrm>
        <a:off x="1119593" y="1862029"/>
        <a:ext cx="5501660" cy="732557"/>
      </dsp:txXfrm>
    </dsp:sp>
    <dsp:sp modelId="{56D71604-9AC9-4661-BBB2-C2946FFBDC5C}">
      <dsp:nvSpPr>
        <dsp:cNvPr id="0" name=""/>
        <dsp:cNvSpPr/>
      </dsp:nvSpPr>
      <dsp:spPr>
        <a:xfrm>
          <a:off x="1649327" y="2758858"/>
          <a:ext cx="6597311" cy="77813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Individual development needs identified for tailored support</a:t>
          </a:r>
        </a:p>
      </dsp:txBody>
      <dsp:txXfrm>
        <a:off x="1672118" y="2781649"/>
        <a:ext cx="5493413" cy="732557"/>
      </dsp:txXfrm>
    </dsp:sp>
    <dsp:sp modelId="{8EE19887-3BD4-4D44-8F88-80596B7FF73E}">
      <dsp:nvSpPr>
        <dsp:cNvPr id="0" name=""/>
        <dsp:cNvSpPr/>
      </dsp:nvSpPr>
      <dsp:spPr>
        <a:xfrm>
          <a:off x="6091520" y="595984"/>
          <a:ext cx="505790" cy="50579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205323" y="595984"/>
        <a:ext cx="278184" cy="380607"/>
      </dsp:txXfrm>
    </dsp:sp>
    <dsp:sp modelId="{128141F0-3725-4CF8-949F-FC9BF00B0678}">
      <dsp:nvSpPr>
        <dsp:cNvPr id="0" name=""/>
        <dsp:cNvSpPr/>
      </dsp:nvSpPr>
      <dsp:spPr>
        <a:xfrm>
          <a:off x="6644045" y="1515603"/>
          <a:ext cx="505790" cy="50579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757848" y="1515603"/>
        <a:ext cx="278184" cy="380607"/>
      </dsp:txXfrm>
    </dsp:sp>
    <dsp:sp modelId="{3986E0D5-A00A-4F43-88DB-D618D54CA03D}">
      <dsp:nvSpPr>
        <dsp:cNvPr id="0" name=""/>
        <dsp:cNvSpPr/>
      </dsp:nvSpPr>
      <dsp:spPr>
        <a:xfrm>
          <a:off x="7188323" y="2435223"/>
          <a:ext cx="505790" cy="50579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302126" y="2435223"/>
        <a:ext cx="278184" cy="3806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84B970-190F-4B20-900D-0014823D5658}">
      <dsp:nvSpPr>
        <dsp:cNvPr id="0" name=""/>
        <dsp:cNvSpPr/>
      </dsp:nvSpPr>
      <dsp:spPr>
        <a:xfrm>
          <a:off x="0" y="4425290"/>
          <a:ext cx="1181550" cy="14524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32" tIns="156464" rIns="84032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Establish</a:t>
          </a:r>
        </a:p>
      </dsp:txBody>
      <dsp:txXfrm>
        <a:off x="0" y="4425290"/>
        <a:ext cx="1181550" cy="1452479"/>
      </dsp:txXfrm>
    </dsp:sp>
    <dsp:sp modelId="{566CE47A-969A-4D92-A32D-C0B3F296C4FE}">
      <dsp:nvSpPr>
        <dsp:cNvPr id="0" name=""/>
        <dsp:cNvSpPr/>
      </dsp:nvSpPr>
      <dsp:spPr>
        <a:xfrm>
          <a:off x="1181550" y="4425290"/>
          <a:ext cx="3544650" cy="145247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902" tIns="279400" rIns="71902" bIns="27940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Establish ongoing support channels</a:t>
          </a:r>
        </a:p>
      </dsp:txBody>
      <dsp:txXfrm>
        <a:off x="1181550" y="4425290"/>
        <a:ext cx="3544650" cy="1452479"/>
      </dsp:txXfrm>
    </dsp:sp>
    <dsp:sp modelId="{CB6AAAB4-D85B-463E-BD80-44AED137713D}">
      <dsp:nvSpPr>
        <dsp:cNvPr id="0" name=""/>
        <dsp:cNvSpPr/>
      </dsp:nvSpPr>
      <dsp:spPr>
        <a:xfrm rot="10800000">
          <a:off x="0" y="2213164"/>
          <a:ext cx="1181550" cy="223391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32" tIns="156464" rIns="84032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Finalize</a:t>
          </a:r>
        </a:p>
      </dsp:txBody>
      <dsp:txXfrm rot="-10800000">
        <a:off x="0" y="2213164"/>
        <a:ext cx="1181550" cy="1452043"/>
      </dsp:txXfrm>
    </dsp:sp>
    <dsp:sp modelId="{04BBF25D-2E14-46FF-99BE-AE84DB11AE86}">
      <dsp:nvSpPr>
        <dsp:cNvPr id="0" name=""/>
        <dsp:cNvSpPr/>
      </dsp:nvSpPr>
      <dsp:spPr>
        <a:xfrm>
          <a:off x="1181550" y="2213164"/>
          <a:ext cx="3544650" cy="145204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902" tIns="279400" rIns="71902" bIns="27940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Finalize mentorship pairings</a:t>
          </a:r>
        </a:p>
      </dsp:txBody>
      <dsp:txXfrm>
        <a:off x="1181550" y="2213164"/>
        <a:ext cx="3544650" cy="1452043"/>
      </dsp:txXfrm>
    </dsp:sp>
    <dsp:sp modelId="{483791BB-12C4-42F7-9B58-24F59732E023}">
      <dsp:nvSpPr>
        <dsp:cNvPr id="0" name=""/>
        <dsp:cNvSpPr/>
      </dsp:nvSpPr>
      <dsp:spPr>
        <a:xfrm rot="10800000">
          <a:off x="0" y="1039"/>
          <a:ext cx="1181550" cy="223391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32" tIns="156464" rIns="84032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Begin</a:t>
          </a:r>
        </a:p>
      </dsp:txBody>
      <dsp:txXfrm rot="-10800000">
        <a:off x="0" y="1039"/>
        <a:ext cx="1181550" cy="1452043"/>
      </dsp:txXfrm>
    </dsp:sp>
    <dsp:sp modelId="{5F50013A-FD5F-4CA5-9CF6-A3EADAD01873}">
      <dsp:nvSpPr>
        <dsp:cNvPr id="0" name=""/>
        <dsp:cNvSpPr/>
      </dsp:nvSpPr>
      <dsp:spPr>
        <a:xfrm>
          <a:off x="1181550" y="1039"/>
          <a:ext cx="3544650" cy="145204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902" tIns="279400" rIns="71902" bIns="27940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Begin initial PL modules in Month 1</a:t>
          </a:r>
        </a:p>
      </dsp:txBody>
      <dsp:txXfrm>
        <a:off x="1181550" y="1039"/>
        <a:ext cx="3544650" cy="14520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2DEC0-DFD8-4870-908B-AB7CDC6263CD}">
      <dsp:nvSpPr>
        <dsp:cNvPr id="0" name=""/>
        <dsp:cNvSpPr/>
      </dsp:nvSpPr>
      <dsp:spPr>
        <a:xfrm>
          <a:off x="0" y="4530"/>
          <a:ext cx="4204051" cy="26945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What excites you about this PL plan?</a:t>
          </a:r>
        </a:p>
      </dsp:txBody>
      <dsp:txXfrm>
        <a:off x="131535" y="136065"/>
        <a:ext cx="3940981" cy="2431440"/>
      </dsp:txXfrm>
    </dsp:sp>
    <dsp:sp modelId="{6FE4DB46-4EE2-414E-A778-549442D86204}">
      <dsp:nvSpPr>
        <dsp:cNvPr id="0" name=""/>
        <dsp:cNvSpPr/>
      </dsp:nvSpPr>
      <dsp:spPr>
        <a:xfrm>
          <a:off x="0" y="2840160"/>
          <a:ext cx="4204051" cy="269451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Any concerns or challenges you foresee?</a:t>
          </a:r>
        </a:p>
      </dsp:txBody>
      <dsp:txXfrm>
        <a:off x="131535" y="2971695"/>
        <a:ext cx="3940981" cy="2431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7986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faculty, explain today’s session sets the stage for the fellowship’s professional learning journey.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alignment with fellowship goals; encourage faculty to consider their own professional growth.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Ask faculty to reflect on what would make this PL successful for them; encourage brief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flexibility and optional workshops; highlight that these support both faculty and fellow growth.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Do a quick demo or guided tour; encourage questions and sharing of prior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that individualized support ensures meaningful PL; encourage honest reflection.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these outcomes will guide ongoing professional learning.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that today sets the foundation for long-term learning; encourage faculty engagement with PL modules.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Facilitate brief discussion; reinforce that faculty input shapes the PL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174819"/>
            <a:ext cx="4607719" cy="28583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Planning and Orientation </a:t>
            </a:r>
            <a:b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br>
              <a:rPr lang="en-US" sz="3900" dirty="0">
                <a:solidFill>
                  <a:schemeClr val="bg1"/>
                </a:solidFill>
              </a:rPr>
            </a:br>
            <a:r>
              <a:rPr lang="en-US" sz="3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Faculty Professional Learning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B6CC640-0DD8-4721-B15B-253174AFB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15000" y="-1"/>
            <a:ext cx="3429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DF34E42-D1FE-4B5D-86BB-13073AC39A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A8932BF5-C4A0-4FCB-BDA5-43B4B8707A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CF3E13B6-EE2F-4F85-BD02-171953A805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7F50E3A-159C-47E4-95D9-6CB23AE21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283F107-CFFF-46A6-92CA-C482348BBD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281A41DC-38A5-4D78-915B-B7DB869D291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3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Graphic 5" descr="Classroom">
            <a:extLst>
              <a:ext uri="{FF2B5EF4-FFF2-40B4-BE49-F238E27FC236}">
                <a16:creationId xmlns:a16="http://schemas.microsoft.com/office/drawing/2014/main" id="{3FE13955-135C-E1D4-8CDB-F2A117DD5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31768" y="2462638"/>
            <a:ext cx="1997869" cy="19978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chemeClr val="bg1"/>
                </a:solidFill>
              </a:rPr>
              <a:t>Session Objectives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2113C7-8F9E-0BEA-C031-A14228C6D4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253997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Vision &amp; Goals of Faculty PL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8FBD7A-D1C7-D5C2-17C6-D3FBF21394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98555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Available Opportunities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0930BF-FBA9-38B9-660D-92B301678A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455296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bg1"/>
                </a:solidFill>
              </a:rPr>
              <a:t>Introduction to Blended Learning Platforms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CEECB7-9203-8A7A-4C19-2B21AFBC34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05465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chemeClr val="bg1"/>
                </a:solidFill>
              </a:rPr>
              <a:t>Individual Faculty Development Needs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DE481A-0972-1801-FE3E-47EA8984CC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92623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31293F9B-599E-4871-A414-757225FA3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2175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65739"/>
            <a:ext cx="7886700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Expected Outcomes</a:t>
            </a:r>
          </a:p>
        </p:txBody>
      </p:sp>
      <p:grpSp>
        <p:nvGrpSpPr>
          <p:cNvPr id="43" name="Graphic 190">
            <a:extLst>
              <a:ext uri="{FF2B5EF4-FFF2-40B4-BE49-F238E27FC236}">
                <a16:creationId xmlns:a16="http://schemas.microsoft.com/office/drawing/2014/main" id="{53883AA7-7F86-41F8-A1D8-06E9886E7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136528"/>
            <a:ext cx="968730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FC80ACB6-0FE0-4F10-998D-2E8D463750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C2903D5-FF18-4A00-8E9F-9335FCF1E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1A8B53C-ED2D-4081-AC0C-F87A9D4B3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57863" y="681042"/>
            <a:ext cx="1171823" cy="1493465"/>
            <a:chOff x="3121343" y="4864099"/>
            <a:chExt cx="2085971" cy="1993901"/>
          </a:xfrm>
          <a:solidFill>
            <a:schemeClr val="bg1"/>
          </a:solidFill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2C7D52B-9C2A-4BDB-89DC-A89BDB9F8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C4B951A6-4FAF-4CBA-B55F-3AAD55758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FC4DABFE-3395-46F4-95C0-CA58332AA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82225D9-CC2C-4D45-B90F-5EC7DD26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C31B28-21ED-494B-BA30-31CD8F9CD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BD8A01F-C2B9-47B6-977F-15E31A8C1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D562CCF-082E-4E33-BC25-3C2F3CB26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A91A36DF-6DC9-4C5F-A16E-BC6DC84292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DEF31D0-A584-489A-B972-96636774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706B7B1-0776-4349-9782-39E4AD4E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ECC02B0-321C-499C-AB67-2DE74D4DE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F5B3F392-AC23-49B8-A36A-D93B0BD76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1A72EA58-66EE-4BA2-923C-2B66CFC42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A07AAB-9F0D-3D58-B60B-7E8FC22E78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356071"/>
              </p:ext>
            </p:extLst>
          </p:nvPr>
        </p:nvGraphicFramePr>
        <p:xfrm>
          <a:off x="425962" y="2639965"/>
          <a:ext cx="8246639" cy="3536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Next Steps</a:t>
            </a:r>
          </a:p>
        </p:txBody>
      </p:sp>
      <p:grpSp>
        <p:nvGrpSpPr>
          <p:cNvPr id="44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8" name="Oval 47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2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36" name="Content Placeholder 2">
            <a:extLst>
              <a:ext uri="{FF2B5EF4-FFF2-40B4-BE49-F238E27FC236}">
                <a16:creationId xmlns:a16="http://schemas.microsoft.com/office/drawing/2014/main" id="{19C4BAED-FD99-76BC-4EB1-07103E3D4C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276162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3490714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2173707" cy="5576770"/>
          </a:xfrm>
        </p:spPr>
        <p:txBody>
          <a:bodyPr anchor="t">
            <a:normAutofit/>
          </a:bodyPr>
          <a:lstStyle/>
          <a:p>
            <a:pPr algn="l"/>
            <a:r>
              <a:rPr lang="en-US" sz="3400">
                <a:solidFill>
                  <a:schemeClr val="bg1"/>
                </a:solidFill>
              </a:rPr>
              <a:t>Questions &amp; Discussion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9401" y="0"/>
            <a:ext cx="5654591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896E44-E632-F16B-A3CC-2D2A79B8AD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065560"/>
              </p:ext>
            </p:extLst>
          </p:nvPr>
        </p:nvGraphicFramePr>
        <p:xfrm>
          <a:off x="4079965" y="637762"/>
          <a:ext cx="4204051" cy="553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332</Words>
  <Application>Microsoft Office PowerPoint</Application>
  <PresentationFormat>On-screen Show (4:3)</PresentationFormat>
  <Paragraphs>46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Planning and Orientation   Faculty Professional Learning</vt:lpstr>
      <vt:lpstr>Session Objectives</vt:lpstr>
      <vt:lpstr>Vision &amp; Goals of Faculty PL</vt:lpstr>
      <vt:lpstr>Available Opportunities</vt:lpstr>
      <vt:lpstr>Introduction to Blended Learning Platforms</vt:lpstr>
      <vt:lpstr>Individual Faculty Development Needs</vt:lpstr>
      <vt:lpstr>Expected Outcomes</vt:lpstr>
      <vt:lpstr>Next Steps</vt:lpstr>
      <vt:lpstr>Questions &amp; 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Garnica,Kary S</dc:creator>
  <cp:keywords/>
  <dc:description>generated using python-pptx</dc:description>
  <cp:lastModifiedBy>Garnica,Kary S</cp:lastModifiedBy>
  <cp:revision>2</cp:revision>
  <dcterms:created xsi:type="dcterms:W3CDTF">2013-01-27T09:14:16Z</dcterms:created>
  <dcterms:modified xsi:type="dcterms:W3CDTF">2025-11-30T01:27:01Z</dcterms:modified>
  <cp:category/>
</cp:coreProperties>
</file>